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7" r:id="rId8"/>
    <p:sldId id="266" r:id="rId9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68" d="100"/>
          <a:sy n="68" d="100"/>
        </p:scale>
        <p:origin x="12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07A0-14D3-4EBB-8E99-1F314EC7D796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11C72-6F6B-4CF2-8411-D46F7FDA263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1478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8194-DA28-4B58-AF1D-60717A182CEC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0A85A-DDA0-4348-85B0-D005CE01530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7117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AD-7803-43E1-9509-1784008620F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6E51-1ED4-4A44-986F-EE16F526E2C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059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8203-1DAA-47B9-BE57-D38908E244CD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DA70-7D2A-4573-929F-48050B6258E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083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3E3B-AE5F-4B53-BF11-B94C57AB153F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BCA02-8736-4BB4-B8B8-7A636271EFF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099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0BF7-E1FA-4001-9000-3B1AF67E3EBB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89CC4-3156-4B13-8375-EFA0D655F8EE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716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69EB-A67E-4A69-B937-16CC8A8C8C3E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D2CBE-47E4-4351-BEC4-1281A28C5575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22912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3F8-540D-4452-815D-5515177D4519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CB78-E758-413F-BDF6-EAF5A6F8731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91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C1DD-F6B4-47A4-A159-DBF021FBF31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FE30E-FA17-4065-8540-FF7C47A7C93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604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41B3-5574-41DE-92BD-4F747E4E5C92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BC34-EACA-4294-8CA7-CEF0C2F46411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424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84EA-0708-45F1-B8A7-63092499B884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E060B-4076-4022-9B3D-93114E62FAD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6689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1B12C-D0EE-44DE-9437-2A2D99C6E9A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53A439-17F5-44B9-AE58-A701A3DE44DD}" type="slidenum">
              <a:rPr lang="lt-LT" altLang="lt-LT"/>
              <a:pPr/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26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P900439190[1]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858000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2052" name="Antraštė 1"/>
          <p:cNvSpPr>
            <a:spLocks noGrp="1"/>
          </p:cNvSpPr>
          <p:nvPr>
            <p:ph type="ctrTitle"/>
          </p:nvPr>
        </p:nvSpPr>
        <p:spPr>
          <a:xfrm>
            <a:off x="773744" y="2815850"/>
            <a:ext cx="7772400" cy="1470025"/>
          </a:xfrm>
        </p:spPr>
        <p:txBody>
          <a:bodyPr/>
          <a:lstStyle/>
          <a:p>
            <a:r>
              <a:rPr lang="lt-LT" altLang="lt-LT" sz="5400" b="1" dirty="0" smtClean="0"/>
              <a:t>Vasaros požymiai</a:t>
            </a:r>
          </a:p>
        </p:txBody>
      </p:sp>
      <p:sp>
        <p:nvSpPr>
          <p:cNvPr id="5" name="Pavadinimas 1"/>
          <p:cNvSpPr txBox="1">
            <a:spLocks/>
          </p:cNvSpPr>
          <p:nvPr/>
        </p:nvSpPr>
        <p:spPr>
          <a:xfrm>
            <a:off x="1136635" y="1800517"/>
            <a:ext cx="687073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 smtClean="0">
                <a:latin typeface="+mn-lt"/>
              </a:rPr>
              <a:t>Kėdainių specialioji mokykla</a:t>
            </a:r>
            <a:endParaRPr lang="lt-LT" sz="3600" dirty="0">
              <a:latin typeface="+mn-lt"/>
            </a:endParaRPr>
          </a:p>
        </p:txBody>
      </p:sp>
      <p:pic>
        <p:nvPicPr>
          <p:cNvPr id="6" name="Paveikslėlis 5" descr="emlema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30" y="728944"/>
            <a:ext cx="986114" cy="10010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ntrinis pavadinimas 2"/>
          <p:cNvSpPr>
            <a:spLocks noGrp="1"/>
          </p:cNvSpPr>
          <p:nvPr>
            <p:ph type="subTitle" idx="1"/>
          </p:nvPr>
        </p:nvSpPr>
        <p:spPr>
          <a:xfrm>
            <a:off x="1459544" y="4797152"/>
            <a:ext cx="6400800" cy="10801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Janina </a:t>
            </a:r>
            <a:r>
              <a:rPr lang="lt-LT" altLang="lt-L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Dautartienė</a:t>
            </a:r>
            <a:r>
              <a:rPr lang="en-US" alt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lt-LT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mokytoja  metodininkė</a:t>
            </a:r>
          </a:p>
          <a:p>
            <a:pPr>
              <a:lnSpc>
                <a:spcPct val="80000"/>
              </a:lnSpc>
            </a:pPr>
            <a:r>
              <a:rPr lang="lt-LT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lt-LT" alt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Vaizdo rezultatas pagal užklausą „nordplus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2" b="21478"/>
          <a:stretch/>
        </p:blipFill>
        <p:spPr bwMode="auto">
          <a:xfrm>
            <a:off x="611560" y="792383"/>
            <a:ext cx="2088232" cy="8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373216"/>
            <a:ext cx="9540552" cy="14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Antraštė 1"/>
          <p:cNvSpPr>
            <a:spLocks noGrp="1"/>
          </p:cNvSpPr>
          <p:nvPr>
            <p:ph type="title"/>
          </p:nvPr>
        </p:nvSpPr>
        <p:spPr>
          <a:xfrm>
            <a:off x="-364831" y="6219078"/>
            <a:ext cx="8869363" cy="849312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Pagaliau atėjo vasara. Danguje švietė skaisti saulė. Sužaliavo  medžiai.</a:t>
            </a:r>
          </a:p>
        </p:txBody>
      </p:sp>
      <p:pic>
        <p:nvPicPr>
          <p:cNvPr id="1026" name="Picture 2" descr="Vaizdo rezultatas pagal užklausą „sun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026445" cy="2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izdo rezultatas pagal užklausą „tree in summer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4974" r="11914" b="5491"/>
          <a:stretch/>
        </p:blipFill>
        <p:spPr bwMode="auto">
          <a:xfrm>
            <a:off x="203508" y="2365161"/>
            <a:ext cx="324036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izdo rezultatas pagal užklausą „tree in summer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34" y="3415572"/>
            <a:ext cx="2171325" cy="32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ijęs vaizd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31" y="3842093"/>
            <a:ext cx="3458815" cy="28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izdo rezultatas pagal užklausą „tree in summer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27828" r="16842"/>
          <a:stretch/>
        </p:blipFill>
        <p:spPr bwMode="auto">
          <a:xfrm>
            <a:off x="32215" y="8526"/>
            <a:ext cx="9145016" cy="68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ntraštė 1"/>
          <p:cNvSpPr>
            <a:spLocks noGrp="1"/>
          </p:cNvSpPr>
          <p:nvPr>
            <p:ph type="title"/>
          </p:nvPr>
        </p:nvSpPr>
        <p:spPr>
          <a:xfrm>
            <a:off x="755576" y="6294671"/>
            <a:ext cx="8229600" cy="561975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Pievoje  pražydo įvairiaspalvės gėlės.</a:t>
            </a:r>
          </a:p>
        </p:txBody>
      </p:sp>
      <p:pic>
        <p:nvPicPr>
          <p:cNvPr id="2054" name="Picture 6" descr="Vaizdo rezultatas pagal užklausą „flowers in grass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r="73402" b="65805"/>
          <a:stretch/>
        </p:blipFill>
        <p:spPr bwMode="auto">
          <a:xfrm>
            <a:off x="3988285" y="2921138"/>
            <a:ext cx="987085" cy="15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Vaizdo rezultatas pagal užklausą „flowers in grass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7" r="7546" b="65805"/>
          <a:stretch/>
        </p:blipFill>
        <p:spPr bwMode="auto">
          <a:xfrm>
            <a:off x="5076056" y="3789040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Vaizdo rezultatas pagal užklausą „flowers in grass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4" r="27810" b="65805"/>
          <a:stretch/>
        </p:blipFill>
        <p:spPr bwMode="auto">
          <a:xfrm>
            <a:off x="32215" y="4332802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Vaizdo rezultatas pagal užklausą „flowers in grass“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0" r="53139" b="65805"/>
          <a:stretch/>
        </p:blipFill>
        <p:spPr bwMode="auto">
          <a:xfrm>
            <a:off x="2987824" y="3360694"/>
            <a:ext cx="121792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sijęs vaizda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6584" r="78345" b="59622"/>
          <a:stretch/>
        </p:blipFill>
        <p:spPr bwMode="auto">
          <a:xfrm>
            <a:off x="5096763" y="2855362"/>
            <a:ext cx="984542" cy="12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usijęs vaizda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2" t="6584" r="43510" b="59622"/>
          <a:stretch/>
        </p:blipFill>
        <p:spPr bwMode="auto">
          <a:xfrm>
            <a:off x="4254076" y="4135266"/>
            <a:ext cx="821980" cy="13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Susijęs vaizda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8" t="10950" r="21766" b="59622"/>
          <a:stretch/>
        </p:blipFill>
        <p:spPr bwMode="auto">
          <a:xfrm>
            <a:off x="896157" y="3645023"/>
            <a:ext cx="1457328" cy="12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usijęs vaizda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8" t="10950" r="21766" b="59622"/>
          <a:stretch/>
        </p:blipFill>
        <p:spPr bwMode="auto">
          <a:xfrm>
            <a:off x="7416754" y="5470982"/>
            <a:ext cx="1457328" cy="12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Susijęs vaizda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6584" r="78345" b="59622"/>
          <a:stretch/>
        </p:blipFill>
        <p:spPr bwMode="auto">
          <a:xfrm>
            <a:off x="7785749" y="3544253"/>
            <a:ext cx="984542" cy="12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Susijęs vaizda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8" t="10950" r="21766" b="59622"/>
          <a:stretch/>
        </p:blipFill>
        <p:spPr bwMode="auto">
          <a:xfrm>
            <a:off x="1522494" y="5165394"/>
            <a:ext cx="1457328" cy="12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sijęs vaizda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64770" r="63402" b="8130"/>
          <a:stretch/>
        </p:blipFill>
        <p:spPr bwMode="auto">
          <a:xfrm>
            <a:off x="6209313" y="4848901"/>
            <a:ext cx="1370328" cy="13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usijęs vaizda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3" t="66286" r="35755" b="7492"/>
          <a:stretch/>
        </p:blipFill>
        <p:spPr bwMode="auto">
          <a:xfrm>
            <a:off x="112730" y="3021265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Susijęs vaizda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9" t="44434" b="35171"/>
          <a:stretch/>
        </p:blipFill>
        <p:spPr bwMode="auto">
          <a:xfrm>
            <a:off x="3235866" y="5312551"/>
            <a:ext cx="124596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aizdo rezultatas pagal užklausą „sun“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04" y="175868"/>
            <a:ext cx="2017278" cy="19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1" y="4470455"/>
            <a:ext cx="8763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ntraštė 1"/>
          <p:cNvSpPr>
            <a:spLocks noGrp="1"/>
          </p:cNvSpPr>
          <p:nvPr>
            <p:ph type="title"/>
          </p:nvPr>
        </p:nvSpPr>
        <p:spPr>
          <a:xfrm>
            <a:off x="395536" y="6268244"/>
            <a:ext cx="8229600" cy="782638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Pievoje ropojo boružės, šokinėjo žiogai, skraidė drugeliai, bitės.  </a:t>
            </a:r>
          </a:p>
        </p:txBody>
      </p:sp>
      <p:pic>
        <p:nvPicPr>
          <p:cNvPr id="13" name="Picture 2" descr="Vaizdo rezultatas pagal užklausą „sun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60648"/>
            <a:ext cx="21100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usijÄs vaiz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23" y="333561"/>
            <a:ext cx="1674366" cy="10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usijÄs vaiz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1181894" cy="7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usijÄs vaiz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4" y="654362"/>
            <a:ext cx="1181894" cy="7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sijęs vaizda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95" y="1808347"/>
            <a:ext cx="2592288" cy="19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sijęs vaizda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1" y="2661018"/>
            <a:ext cx="1133814" cy="11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usijęs vaizda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9" y="2944882"/>
            <a:ext cx="1278490" cy="12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usijęs vaizda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76" y="4064256"/>
            <a:ext cx="1255537" cy="12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usijęs vaizdas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7" y="1906211"/>
            <a:ext cx="1187052" cy="10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aizdo rezultatas pagal užklausą „moving bee gif“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02" y="2160476"/>
            <a:ext cx="1720552" cy="17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aizdo rezultatas pagal užklausą „moving ladybird gif“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01" y="10955511"/>
            <a:ext cx="1807005" cy="14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usijęs vaizda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19" y="4697785"/>
            <a:ext cx="34671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Susijęs vaizda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09" y="4930713"/>
            <a:ext cx="1734007" cy="14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Susijęs vaizda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65" y="4515341"/>
            <a:ext cx="2135274" cy="9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Susijęs vaizdas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" y="4609001"/>
            <a:ext cx="1107247" cy="187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Susijęs vaizd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8"/>
          <a:stretch/>
        </p:blipFill>
        <p:spPr bwMode="auto">
          <a:xfrm>
            <a:off x="51355" y="-37513"/>
            <a:ext cx="9144000" cy="68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Antraštė 1"/>
          <p:cNvSpPr>
            <a:spLocks noGrp="1"/>
          </p:cNvSpPr>
          <p:nvPr>
            <p:ph type="title"/>
          </p:nvPr>
        </p:nvSpPr>
        <p:spPr>
          <a:xfrm>
            <a:off x="250825" y="6180138"/>
            <a:ext cx="8229600" cy="581025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Pamiškėje  prinoko žemuogės, avietės.</a:t>
            </a:r>
          </a:p>
        </p:txBody>
      </p:sp>
      <p:pic>
        <p:nvPicPr>
          <p:cNvPr id="4100" name="Picture 4" descr="Vaizdo rezultatas pagal užklausą „strawberry in forest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4" y="3766877"/>
            <a:ext cx="2291408" cy="2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usijęs vaizd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3239981" y="4387602"/>
            <a:ext cx="7920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07" y="4784444"/>
            <a:ext cx="1179815" cy="13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aizdo rezultatas pagal užklausą „strawberry in forest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5" b="95750" l="5875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187" y="4179242"/>
            <a:ext cx="2291408" cy="2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usijęs vaizda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3924186" y="4941623"/>
            <a:ext cx="7920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Susijęs vaizda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3202619" y="5418597"/>
            <a:ext cx="7920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Susijęs vaizda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4188554" y="3934600"/>
            <a:ext cx="7920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aizdo rezultatas pagal užklausą „sun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34" y="79332"/>
            <a:ext cx="1692849" cy="16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43" y="3826424"/>
            <a:ext cx="1179815" cy="13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20" y="5045926"/>
            <a:ext cx="1179815" cy="13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88" y="3098567"/>
            <a:ext cx="1179815" cy="13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1" y="-181511"/>
            <a:ext cx="9154621" cy="70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ntraštė 1"/>
          <p:cNvSpPr>
            <a:spLocks noGrp="1"/>
          </p:cNvSpPr>
          <p:nvPr>
            <p:ph type="title"/>
          </p:nvPr>
        </p:nvSpPr>
        <p:spPr>
          <a:xfrm>
            <a:off x="451889" y="6440487"/>
            <a:ext cx="8229600" cy="417513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Vaikai linksmai leido laiką prie vandens ir lauke.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fiskais fragments - kids, playing, pa, noteiktais artikuls, iežogot. Foto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 bwMode="auto">
          <a:xfrm>
            <a:off x="-1" y="0"/>
            <a:ext cx="9129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135"/>
            <a:ext cx="1728192" cy="16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9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lt-LT" altLang="lt-LT" sz="3600" dirty="0" smtClean="0"/>
              <a:t>Užbaikite sakinius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t-LT" altLang="lt-LT" sz="2800" dirty="0" smtClean="0"/>
              <a:t>Danguje  skaisčiai  švietė   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Sužaliavo                        .</a:t>
            </a:r>
          </a:p>
          <a:p>
            <a:pPr>
              <a:lnSpc>
                <a:spcPct val="90000"/>
              </a:lnSpc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Pievoje  pražydo  </a:t>
            </a:r>
            <a:r>
              <a:rPr lang="lt-LT" altLang="lt-LT" sz="2800" dirty="0"/>
              <a:t>į</a:t>
            </a:r>
            <a:r>
              <a:rPr lang="lt-LT" altLang="lt-LT" sz="2800" dirty="0" smtClean="0"/>
              <a:t>vairiaspalvės            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Danguje  skraidė                    ir  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Pamiškėje  prinoko                 ir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sz="2800" dirty="0" smtClean="0"/>
          </a:p>
        </p:txBody>
      </p:sp>
      <p:pic>
        <p:nvPicPr>
          <p:cNvPr id="10" name="Picture 2" descr="Vaizdo rezultatas pagal užklausą „sun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8607"/>
            <a:ext cx="1121560" cy="10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80" y="1975702"/>
            <a:ext cx="970718" cy="7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Susijęs vaizd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9" t="44434" b="35171"/>
          <a:stretch/>
        </p:blipFill>
        <p:spPr bwMode="auto">
          <a:xfrm>
            <a:off x="5273177" y="3014259"/>
            <a:ext cx="124596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usijęs vaizd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3" t="66286" r="35755" b="7492"/>
          <a:stretch/>
        </p:blipFill>
        <p:spPr bwMode="auto">
          <a:xfrm>
            <a:off x="6378833" y="2916479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43" y="2180290"/>
            <a:ext cx="970718" cy="7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usijęs vaizda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98" y="4157596"/>
            <a:ext cx="1327396" cy="10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usijęs vaizda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70" y="4365879"/>
            <a:ext cx="629947" cy="5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Susijęs vaizda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53" y="4319885"/>
            <a:ext cx="623540" cy="5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Susijęs vaizd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91" y="5184262"/>
            <a:ext cx="1026603" cy="11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aizdo rezultatas pagal užklausą „strawberry in forest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75" b="95750" l="5875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70" y="5182479"/>
            <a:ext cx="1025426" cy="10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Ruduo</Template>
  <TotalTime>236</TotalTime>
  <Words>75</Words>
  <Application>Microsoft Office PowerPoint</Application>
  <PresentationFormat>Demonstracija ekrane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tema</vt:lpstr>
      <vt:lpstr>Vasaros požymiai</vt:lpstr>
      <vt:lpstr>Pagaliau atėjo vasara. Danguje švietė skaisti saulė. Sužaliavo  medžiai.</vt:lpstr>
      <vt:lpstr>Pievoje  pražydo įvairiaspalvės gėlės.</vt:lpstr>
      <vt:lpstr>Pievoje ropojo boružės, šokinėjo žiogai, skraidė drugeliai, bitės.  </vt:lpstr>
      <vt:lpstr>Pamiškėje  prinoko žemuogės, avietės.</vt:lpstr>
      <vt:lpstr>Vaikai linksmai leido laiką prie vandens ir lauke.</vt:lpstr>
      <vt:lpstr>„PowerPoint“ pateiktis</vt:lpstr>
      <vt:lpstr>Užbaikite sakinius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Ruduo</dc:title>
  <dc:creator>Vartotojas</dc:creator>
  <cp:lastModifiedBy>Vartotojas</cp:lastModifiedBy>
  <cp:revision>26</cp:revision>
  <dcterms:created xsi:type="dcterms:W3CDTF">2019-09-19T10:16:49Z</dcterms:created>
  <dcterms:modified xsi:type="dcterms:W3CDTF">2019-10-21T11:49:18Z</dcterms:modified>
</cp:coreProperties>
</file>