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534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652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5791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862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1366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09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309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5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8586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01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161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81A7-C4B2-49C9-99DC-4E2DD3F0FF10}" type="datetimeFigureOut">
              <a:rPr lang="lt-LT" smtClean="0"/>
              <a:t>2019.10.24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41675-B303-4EF6-A5BC-CE652DCACDB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854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1077238" y="5348614"/>
            <a:ext cx="10023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t-L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4110992" y="2505543"/>
            <a:ext cx="4359848" cy="1408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lt-LT" sz="9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VAISIAI</a:t>
            </a:r>
            <a:endParaRPr lang="lt-LT" sz="9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2035" y="1294952"/>
            <a:ext cx="4237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2400" dirty="0" smtClean="0"/>
              <a:t>KĖDAINIŲ SPECIALIOJI MOKYKLA</a:t>
            </a:r>
            <a:endParaRPr lang="lt-LT" sz="2400" dirty="0"/>
          </a:p>
        </p:txBody>
      </p:sp>
      <p:pic>
        <p:nvPicPr>
          <p:cNvPr id="1026" name="Picture 2" descr="Image result for nord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1" y="418746"/>
            <a:ext cx="2343785" cy="14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57958" y="4754880"/>
            <a:ext cx="4534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2400" dirty="0" smtClean="0"/>
              <a:t>BIRUTĖ  VANSEVIČIENĖ  </a:t>
            </a:r>
          </a:p>
          <a:p>
            <a:pPr algn="ctr"/>
            <a:r>
              <a:rPr lang="lt-LT" sz="2400" dirty="0" smtClean="0"/>
              <a:t>VYRESNIOJ SPECIALIOJI PEDAGOGĖ</a:t>
            </a:r>
          </a:p>
          <a:p>
            <a:pPr algn="ctr"/>
            <a:r>
              <a:rPr lang="lt-LT" sz="2400" dirty="0" smtClean="0"/>
              <a:t>2019</a:t>
            </a:r>
            <a:endParaRPr lang="lt-LT" sz="2400" dirty="0"/>
          </a:p>
        </p:txBody>
      </p:sp>
      <p:pic>
        <p:nvPicPr>
          <p:cNvPr id="1028" name="Picture 4" descr="Image result for kėdainių specialioji mokyk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69" y="388066"/>
            <a:ext cx="1496695" cy="14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SALDUS – NE MEDUS, PAKABINTAS  NEVARVA. KAS?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" b="100000" l="0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20" y="1446848"/>
            <a:ext cx="3981450" cy="51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72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102895" y="377156"/>
            <a:ext cx="10515600" cy="1325563"/>
          </a:xfrm>
        </p:spPr>
        <p:txBody>
          <a:bodyPr/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RAUDONAS PUODELIS, BALTAS KAMŠTELIS. KAS?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82" y="1974588"/>
            <a:ext cx="4803819" cy="408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APSKRITAS KAMUOLIUKAS, ŠONE PAGALIUKAS. KAS?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App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75" y="1825625"/>
            <a:ext cx="37318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19463" y="280904"/>
            <a:ext cx="10515600" cy="132556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 GRAŽIŲ RAUDONŲ MERGELIŲ ANT ŠAKŲ LINGUOJA. KAS?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ŽALIA VIŠTA, MĖLYNI KIAUŠINIAI. KAS?</a:t>
            </a:r>
            <a: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928" y="1825625"/>
            <a:ext cx="58121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ORANŽINIAI KAMUOLĖLIAI ANT MEDŽIO KABO. KAS?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4622" y="2008063"/>
            <a:ext cx="4319336" cy="43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08760" y="1462405"/>
            <a:ext cx="10515600" cy="1325563"/>
          </a:xfrm>
        </p:spPr>
        <p:txBody>
          <a:bodyPr/>
          <a:lstStyle/>
          <a:p>
            <a:r>
              <a:rPr lang="lt-LT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SĖKMĖS ATLIEKANT UŽDUOTIS</a:t>
            </a:r>
            <a:endParaRPr lang="lt-LT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4" name="Picture 20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" b="922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54"/>
          <a:stretch/>
        </p:blipFill>
        <p:spPr bwMode="auto">
          <a:xfrm>
            <a:off x="4221480" y="3047048"/>
            <a:ext cx="3203575" cy="319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50495" y="2394452"/>
            <a:ext cx="10515600" cy="1118770"/>
          </a:xfrm>
        </p:spPr>
        <p:txBody>
          <a:bodyPr>
            <a:normAutofit fontScale="90000"/>
          </a:bodyPr>
          <a:lstStyle/>
          <a:p>
            <a:r>
              <a:rPr lang="lt-LT" sz="9800" dirty="0" smtClean="0"/>
              <a:t>PAMOKOS TIKSLAS:</a:t>
            </a:r>
            <a:br>
              <a:rPr lang="lt-LT" sz="9800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> </a:t>
            </a:r>
            <a:r>
              <a:rPr lang="lt-LT" dirty="0" smtClean="0"/>
              <a:t> </a:t>
            </a:r>
            <a:r>
              <a:rPr lang="lt-LT" sz="5400" dirty="0" smtClean="0"/>
              <a:t>Atpažinti </a:t>
            </a:r>
            <a:r>
              <a:rPr lang="lt-LT" sz="5400" dirty="0"/>
              <a:t>ir pavadinti </a:t>
            </a:r>
            <a:r>
              <a:rPr lang="lt-LT" sz="5400" dirty="0" smtClean="0"/>
              <a:t>vaisius, juos</a:t>
            </a:r>
            <a:r>
              <a:rPr lang="lt-LT" sz="5400" dirty="0"/>
              <a:t> </a:t>
            </a:r>
            <a:r>
              <a:rPr lang="lt-LT" sz="5400" dirty="0" smtClean="0"/>
              <a:t>skirstyti</a:t>
            </a:r>
            <a:r>
              <a:rPr lang="lt-LT" sz="5400" dirty="0"/>
              <a:t> </a:t>
            </a:r>
            <a:r>
              <a:rPr lang="lt-LT" sz="6000" dirty="0" smtClean="0"/>
              <a:t>į </a:t>
            </a:r>
            <a:r>
              <a:rPr lang="lt-LT" sz="6000" dirty="0" smtClean="0"/>
              <a:t>grupes.</a:t>
            </a:r>
            <a:br>
              <a:rPr lang="lt-LT" sz="6000" dirty="0" smtClean="0"/>
            </a:br>
            <a:endParaRPr lang="lt-LT" sz="6000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525" y="3671888"/>
            <a:ext cx="5568254" cy="29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238118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dirty="0" smtClean="0">
                <a:solidFill>
                  <a:srgbClr val="0070C0"/>
                </a:solidFill>
              </a:rPr>
              <a:t>VAISIAI  AUGA  SODE</a:t>
            </a:r>
            <a:endParaRPr lang="lt-LT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1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051745" y="828399"/>
            <a:ext cx="3510238" cy="4873625"/>
          </a:xfrm>
        </p:spPr>
        <p:txBody>
          <a:bodyPr/>
          <a:lstStyle/>
          <a:p>
            <a:r>
              <a:rPr lang="lt-LT" sz="3600" dirty="0" smtClean="0">
                <a:solidFill>
                  <a:srgbClr val="7030A0"/>
                </a:solidFill>
              </a:rPr>
              <a:t>KAULAVAISINIAI</a:t>
            </a:r>
          </a:p>
          <a:p>
            <a:endParaRPr lang="lt-LT" dirty="0"/>
          </a:p>
          <a:p>
            <a:r>
              <a:rPr lang="lt-LT" sz="3600" dirty="0" smtClean="0">
                <a:solidFill>
                  <a:srgbClr val="009900"/>
                </a:solidFill>
              </a:rPr>
              <a:t>SĖKLINIAI</a:t>
            </a:r>
          </a:p>
          <a:p>
            <a:endParaRPr lang="lt-LT" dirty="0"/>
          </a:p>
          <a:p>
            <a:r>
              <a:rPr lang="lt-LT" sz="3600" dirty="0" smtClean="0">
                <a:solidFill>
                  <a:srgbClr val="FF3300"/>
                </a:solidFill>
              </a:rPr>
              <a:t>ATOGRAŽŲ</a:t>
            </a:r>
          </a:p>
          <a:p>
            <a:endParaRPr lang="lt-LT" dirty="0"/>
          </a:p>
          <a:p>
            <a:r>
              <a:rPr lang="lt-LT" sz="3600" dirty="0" smtClean="0">
                <a:solidFill>
                  <a:schemeClr val="accent4">
                    <a:lumMod val="75000"/>
                  </a:schemeClr>
                </a:solidFill>
              </a:rPr>
              <a:t>CITRUSINIAI</a:t>
            </a:r>
            <a:endParaRPr lang="lt-LT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152940" y="1847228"/>
            <a:ext cx="3101009" cy="2835965"/>
          </a:xfrm>
        </p:spPr>
        <p:txBody>
          <a:bodyPr/>
          <a:lstStyle/>
          <a:p>
            <a:r>
              <a:rPr lang="lt-LT" sz="4800" dirty="0" smtClean="0"/>
              <a:t>VAISIAI SKIRSTOMI </a:t>
            </a:r>
            <a:r>
              <a:rPr lang="lt-LT" sz="4800" dirty="0"/>
              <a:t>Į GRUPES</a:t>
            </a:r>
          </a:p>
          <a:p>
            <a:endParaRPr lang="lt-LT" dirty="0"/>
          </a:p>
        </p:txBody>
      </p:sp>
      <p:cxnSp>
        <p:nvCxnSpPr>
          <p:cNvPr id="6" name="Tiesioji rodyklės jungtis 5"/>
          <p:cNvCxnSpPr/>
          <p:nvPr/>
        </p:nvCxnSpPr>
        <p:spPr>
          <a:xfrm flipV="1">
            <a:off x="4772025" y="1152939"/>
            <a:ext cx="2279720" cy="1510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iesioji rodyklės jungtis 7"/>
          <p:cNvCxnSpPr/>
          <p:nvPr/>
        </p:nvCxnSpPr>
        <p:spPr>
          <a:xfrm flipV="1">
            <a:off x="4772025" y="2226365"/>
            <a:ext cx="2279720" cy="622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iesioji rodyklės jungtis 11"/>
          <p:cNvCxnSpPr/>
          <p:nvPr/>
        </p:nvCxnSpPr>
        <p:spPr>
          <a:xfrm>
            <a:off x="4772025" y="3265211"/>
            <a:ext cx="2279720" cy="11742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iesioji rodyklės jungtis 13"/>
          <p:cNvCxnSpPr>
            <a:endCxn id="3" idx="1"/>
          </p:cNvCxnSpPr>
          <p:nvPr/>
        </p:nvCxnSpPr>
        <p:spPr>
          <a:xfrm>
            <a:off x="4772025" y="3008243"/>
            <a:ext cx="2279720" cy="2569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194" y="3926300"/>
            <a:ext cx="2619793" cy="25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59855" y="461514"/>
            <a:ext cx="8324080" cy="132556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KAULAVAISINIAI VAISIAI  </a:t>
            </a:r>
            <a:r>
              <a:rPr lang="lt-LT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/>
            </a:r>
            <a:br>
              <a:rPr lang="lt-LT" dirty="0" smtClean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lt-LT" dirty="0" smtClean="0"/>
              <a:t>(su kauliuku)</a:t>
            </a:r>
            <a:endParaRPr lang="lt-LT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373033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24" y="3024053"/>
            <a:ext cx="3567039" cy="306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365" y="2462465"/>
            <a:ext cx="3117625" cy="223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8496" y="4918864"/>
            <a:ext cx="1159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VYŠNIOS</a:t>
            </a:r>
            <a:endParaRPr lang="lt-LT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67966" y="6091707"/>
            <a:ext cx="105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SLYVOS</a:t>
            </a:r>
            <a:endParaRPr lang="lt-LT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467202" y="4697322"/>
            <a:ext cx="144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ABRIKOSAI</a:t>
            </a:r>
            <a:endParaRPr lang="lt-LT" sz="2000" dirty="0"/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>
            <a:off x="8575461" y="265514"/>
            <a:ext cx="2015303" cy="19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SĖKLINIAI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VAISIAI  </a:t>
            </a:r>
            <a:r>
              <a:rPr lang="lt-LT" dirty="0">
                <a:solidFill>
                  <a:srgbClr val="FFC000"/>
                </a:solidFill>
                <a:latin typeface="Arial Black" panose="020B0A04020102020204" pitchFamily="34" charset="0"/>
              </a:rPr>
              <a:t/>
            </a:r>
            <a:br>
              <a:rPr lang="lt-LT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lt-LT" dirty="0"/>
              <a:t>(su </a:t>
            </a:r>
            <a:r>
              <a:rPr lang="lt-LT" dirty="0" smtClean="0"/>
              <a:t>sėklomis)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59" b="93733" l="1090" r="97820"/>
                    </a14:imgEffect>
                  </a14:imgLayer>
                </a14:imgProps>
              </a:ext>
            </a:extLst>
          </a:blip>
          <a:srcRect t="17190" b="10310"/>
          <a:stretch/>
        </p:blipFill>
        <p:spPr>
          <a:xfrm>
            <a:off x="1287887" y="2112136"/>
            <a:ext cx="3552793" cy="257577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94" b="92132" l="21643" r="79571"/>
                    </a14:imgEffect>
                  </a14:imgLayer>
                </a14:imgProps>
              </a:ext>
            </a:extLst>
          </a:blip>
          <a:srcRect l="22525" t="15489" r="23630" b="10181"/>
          <a:stretch/>
        </p:blipFill>
        <p:spPr>
          <a:xfrm>
            <a:off x="8165331" y="2099257"/>
            <a:ext cx="3348256" cy="2601532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74" y="3641777"/>
            <a:ext cx="2953051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1021" y="4687910"/>
            <a:ext cx="132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OBUOLIAI</a:t>
            </a:r>
            <a:endParaRPr lang="lt-LT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169758" y="4785540"/>
            <a:ext cx="1339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KRIAUŠĖS</a:t>
            </a:r>
            <a:endParaRPr lang="lt-LT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24533" y="6134152"/>
            <a:ext cx="253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SVARAINIAI</a:t>
            </a:r>
            <a:endParaRPr lang="lt-LT" sz="2000" dirty="0"/>
          </a:p>
        </p:txBody>
      </p:sp>
      <p:pic>
        <p:nvPicPr>
          <p:cNvPr id="3078" name="Picture 6" descr="Image result for apple animat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2"/>
          <a:stretch/>
        </p:blipFill>
        <p:spPr bwMode="auto">
          <a:xfrm>
            <a:off x="6993102" y="124034"/>
            <a:ext cx="2281803" cy="22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ATOGRAŽŲ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VAISIAI</a:t>
            </a:r>
            <a:endParaRPr lang="lt-LT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Image result for bana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4" y="167317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4" b="98286" l="24000" r="78286"/>
                    </a14:imgEffect>
                  </a14:imgLayer>
                </a14:imgProps>
              </a:ext>
            </a:extLst>
          </a:blip>
          <a:srcRect l="26972" t="6449" r="25468" b="6087"/>
          <a:stretch/>
        </p:blipFill>
        <p:spPr>
          <a:xfrm>
            <a:off x="9728165" y="903821"/>
            <a:ext cx="1519707" cy="2794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4654" y="3659035"/>
            <a:ext cx="146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BANANAI</a:t>
            </a:r>
            <a:endParaRPr lang="lt-LT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014397" y="3698537"/>
            <a:ext cx="1339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ANANASAI</a:t>
            </a:r>
            <a:endParaRPr lang="lt-LT" sz="2000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312" y="1776265"/>
            <a:ext cx="2142387" cy="2185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9255" y="4061445"/>
            <a:ext cx="1004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KIVIAI</a:t>
            </a:r>
            <a:endParaRPr lang="lt-LT" sz="2000" dirty="0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16" b="821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99" b="19571"/>
          <a:stretch/>
        </p:blipFill>
        <p:spPr bwMode="auto">
          <a:xfrm>
            <a:off x="2824158" y="4047156"/>
            <a:ext cx="2707922" cy="17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69218" y="5827167"/>
            <a:ext cx="1159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MANGAI</a:t>
            </a:r>
            <a:endParaRPr lang="lt-LT" sz="2000" dirty="0"/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0552" y="3813012"/>
            <a:ext cx="2465700" cy="1972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6249" y="5985627"/>
            <a:ext cx="1700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PERSIMONAI</a:t>
            </a:r>
            <a:endParaRPr lang="lt-LT" sz="2000" dirty="0"/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28" l="70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0" r="9313" b="7159"/>
          <a:stretch/>
        </p:blipFill>
        <p:spPr bwMode="auto">
          <a:xfrm>
            <a:off x="7256654" y="206673"/>
            <a:ext cx="2082363" cy="253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CITRUSINIAI  </a:t>
            </a:r>
            <a:r>
              <a:rPr lang="lt-LT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VAISIAI</a:t>
            </a:r>
            <a:endParaRPr lang="lt-LT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Image result for lem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9" y="1527059"/>
            <a:ext cx="3242859" cy="21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2703" y="3708404"/>
            <a:ext cx="128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CITRINOS</a:t>
            </a:r>
            <a:endParaRPr lang="lt-LT" sz="2000" dirty="0"/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83" y="1438772"/>
            <a:ext cx="2481910" cy="20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2716" y="3683002"/>
            <a:ext cx="131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APELSINAI</a:t>
            </a:r>
            <a:endParaRPr lang="lt-LT" sz="2000" dirty="0"/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61" y="3276885"/>
            <a:ext cx="2823780" cy="28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99047" y="6096744"/>
            <a:ext cx="166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MANDARINAI</a:t>
            </a:r>
            <a:endParaRPr lang="lt-LT" sz="2000" dirty="0"/>
          </a:p>
        </p:txBody>
      </p:sp>
      <p:pic>
        <p:nvPicPr>
          <p:cNvPr id="4104" name="Picture 8" descr="Image result for grapefrui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90" y="3802097"/>
            <a:ext cx="2949261" cy="23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9472" y="6042504"/>
            <a:ext cx="171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 smtClean="0"/>
              <a:t>GREIPFRUKTAI</a:t>
            </a:r>
            <a:endParaRPr lang="lt-LT" sz="2000" dirty="0"/>
          </a:p>
        </p:txBody>
      </p:sp>
      <p:pic>
        <p:nvPicPr>
          <p:cNvPr id="6" name="Picture 2" descr="Image result for orange anim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9" y="335776"/>
            <a:ext cx="2148010" cy="21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lt-LT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DABAR </a:t>
            </a:r>
            <a:r>
              <a:rPr lang="lt-LT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PAGALVOKITE </a:t>
            </a:r>
            <a:r>
              <a:rPr lang="lt-LT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t-LT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ĮMINKITE </a:t>
            </a:r>
            <a:r>
              <a:rPr lang="lt-LT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MĮSLES...</a:t>
            </a:r>
            <a:endParaRPr lang="lt-LT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20" y="1993051"/>
            <a:ext cx="49405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617</TotalTime>
  <Words>109</Words>
  <Application>Microsoft Office PowerPoint</Application>
  <PresentationFormat>Plačiaekranė</PresentationFormat>
  <Paragraphs>42</Paragraphs>
  <Slides>16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„Office“ tema</vt:lpstr>
      <vt:lpstr>„PowerPoint“ pateiktis</vt:lpstr>
      <vt:lpstr>PAMOKOS TIKSLAS:    Atpažinti ir pavadinti vaisius, juos skirstyti į grupes. </vt:lpstr>
      <vt:lpstr>„PowerPoint“ pateiktis</vt:lpstr>
      <vt:lpstr>„PowerPoint“ pateiktis</vt:lpstr>
      <vt:lpstr>KAULAVAISINIAI VAISIAI   (su kauliuku)</vt:lpstr>
      <vt:lpstr>SĖKLINIAI VAISIAI   (su sėklomis)</vt:lpstr>
      <vt:lpstr>ATOGRAŽŲ  VAISIAI</vt:lpstr>
      <vt:lpstr>CITRUSINIAI  VAISIAI</vt:lpstr>
      <vt:lpstr>O DABAR PAGALVOKITE IR ĮMINKITE MĮSLES...</vt:lpstr>
      <vt:lpstr>SALDUS – NE MEDUS, PAKABINTAS  NEVARVA. KAS?</vt:lpstr>
      <vt:lpstr>RAUDONAS PUODELIS, BALTAS KAMŠTELIS. KAS?</vt:lpstr>
      <vt:lpstr>APSKRITAS KAMUOLIUKAS, ŠONE PAGALIUKAS. KAS?</vt:lpstr>
      <vt:lpstr>DAUG GRAŽIŲ RAUDONŲ MERGELIŲ ANT ŠAKŲ LINGUOJA. KAS?</vt:lpstr>
      <vt:lpstr>ŽALIA VIŠTA, MĖLYNI KIAUŠINIAI. KAS? </vt:lpstr>
      <vt:lpstr>ORANŽINIAI KAMUOLĖLIAI ANT MEDŽIO KABO. KAS?</vt:lpstr>
      <vt:lpstr>SĖKMĖS ATLIEKANT UŽDUOTIS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Birute</dc:creator>
  <cp:lastModifiedBy>Vartotojas</cp:lastModifiedBy>
  <cp:revision>54</cp:revision>
  <dcterms:created xsi:type="dcterms:W3CDTF">2018-10-27T10:41:44Z</dcterms:created>
  <dcterms:modified xsi:type="dcterms:W3CDTF">2019-10-24T05:52:22Z</dcterms:modified>
</cp:coreProperties>
</file>