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59" r:id="rId5"/>
    <p:sldId id="264" r:id="rId6"/>
    <p:sldId id="267" r:id="rId7"/>
    <p:sldId id="266" r:id="rId8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4660"/>
  </p:normalViewPr>
  <p:slideViewPr>
    <p:cSldViewPr>
      <p:cViewPr varScale="1">
        <p:scale>
          <a:sx n="68" d="100"/>
          <a:sy n="68" d="100"/>
        </p:scale>
        <p:origin x="12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07A0-14D3-4EBB-8E99-1F314EC7D796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11C72-6F6B-4CF2-8411-D46F7FDA2632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1478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D8194-DA28-4B58-AF1D-60717A182CEC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0A85A-DDA0-4348-85B0-D005CE01530D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17117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F2AD-7803-43E1-9509-1784008620F0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B6E51-1ED4-4A44-986F-EE16F526E2CD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90590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8203-1DAA-47B9-BE57-D38908E244CD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9DA70-7D2A-4573-929F-48050B6258E7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2083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3E3B-AE5F-4B53-BF11-B94C57AB153F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BCA02-8736-4BB4-B8B8-7A636271EFF8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55099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00BF7-E1FA-4001-9000-3B1AF67E3EBB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89CC4-3156-4B13-8375-EFA0D655F8EE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7166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69EB-A67E-4A69-B937-16CC8A8C8C3E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8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D2CBE-47E4-4351-BEC4-1281A28C5575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22912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3F8-540D-4452-815D-5515177D4519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4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1CB78-E758-413F-BDF6-EAF5A6F87318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55912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C1DD-F6B4-47A4-A159-DBF021FBF310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3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FE30E-FA17-4065-8540-FF7C47A7C93A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56043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41B3-5574-41DE-92BD-4F747E4E5C92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FBC34-EACA-4294-8CA7-CEF0C2F46411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14240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F84EA-0708-45F1-B8A7-63092499B884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E060B-4076-4022-9B3D-93114E62FAD7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26689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avadinimo vietos rezervavimo ženkla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Spustelėję redag. ruoš. pavad. stilių</a:t>
            </a:r>
          </a:p>
        </p:txBody>
      </p:sp>
      <p:sp>
        <p:nvSpPr>
          <p:cNvPr id="1027" name="Teksto vietos rezervavimo ženklas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Spustelėję redag. ruoš. teksto stilių</a:t>
            </a:r>
          </a:p>
          <a:p>
            <a:pPr lvl="1"/>
            <a:r>
              <a:rPr lang="lt-LT" altLang="lt-LT" smtClean="0"/>
              <a:t>Antras lygmuo</a:t>
            </a:r>
          </a:p>
          <a:p>
            <a:pPr lvl="2"/>
            <a:r>
              <a:rPr lang="lt-LT" altLang="lt-LT" smtClean="0"/>
              <a:t>Trečias lygmuo</a:t>
            </a:r>
          </a:p>
          <a:p>
            <a:pPr lvl="3"/>
            <a:r>
              <a:rPr lang="lt-LT" altLang="lt-LT" smtClean="0"/>
              <a:t>Ketvirtas lygmuo</a:t>
            </a:r>
          </a:p>
          <a:p>
            <a:pPr lvl="4"/>
            <a:r>
              <a:rPr lang="lt-LT" altLang="lt-LT" smtClean="0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61B12C-D0EE-44DE-9437-2A2D99C6E9A0}" type="datetimeFigureOut">
              <a:rPr lang="lt-LT"/>
              <a:pPr>
                <a:defRPr/>
              </a:pPr>
              <a:t>2019-10-21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553A439-17F5-44B9-AE58-A701A3DE44DD}" type="slidenum">
              <a:rPr lang="lt-LT" altLang="lt-LT"/>
              <a:pPr/>
              <a:t>‹#›</a:t>
            </a:fld>
            <a:endParaRPr lang="lt-LT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microsoft.com/office/2007/relationships/hdphoto" Target="../media/hdphoto2.wdp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P900439190[1]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0" cy="6858000"/>
          </a:xfrm>
          <a:prstGeom prst="rect">
            <a:avLst/>
          </a:prstGeom>
          <a:solidFill>
            <a:srgbClr val="DDDDDD"/>
          </a:solidFill>
        </p:spPr>
      </p:pic>
      <p:sp>
        <p:nvSpPr>
          <p:cNvPr id="2052" name="Antraštė 1"/>
          <p:cNvSpPr>
            <a:spLocks noGrp="1"/>
          </p:cNvSpPr>
          <p:nvPr>
            <p:ph type="ctrTitle"/>
          </p:nvPr>
        </p:nvSpPr>
        <p:spPr>
          <a:xfrm>
            <a:off x="671512" y="2667397"/>
            <a:ext cx="7772400" cy="1470025"/>
          </a:xfrm>
        </p:spPr>
        <p:txBody>
          <a:bodyPr/>
          <a:lstStyle/>
          <a:p>
            <a:r>
              <a:rPr lang="lt-LT" altLang="lt-LT" sz="5400" b="1" dirty="0" smtClean="0"/>
              <a:t>Žiemos  požymiai </a:t>
            </a:r>
          </a:p>
        </p:txBody>
      </p:sp>
      <p:sp>
        <p:nvSpPr>
          <p:cNvPr id="6" name="Antrinis pavadinimas 2"/>
          <p:cNvSpPr>
            <a:spLocks noGrp="1"/>
          </p:cNvSpPr>
          <p:nvPr>
            <p:ph type="subTitle" idx="1"/>
          </p:nvPr>
        </p:nvSpPr>
        <p:spPr>
          <a:xfrm>
            <a:off x="569528" y="5013176"/>
            <a:ext cx="7976369" cy="9829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lt-L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Janina </a:t>
            </a:r>
            <a:r>
              <a:rPr lang="lt-LT" altLang="lt-L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Dautartienė</a:t>
            </a:r>
            <a:r>
              <a:rPr lang="en-US" altLang="lt-L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lt-LT" altLang="lt-L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mokytoja  metodininkė</a:t>
            </a:r>
          </a:p>
          <a:p>
            <a:pPr>
              <a:lnSpc>
                <a:spcPct val="80000"/>
              </a:lnSpc>
            </a:pPr>
            <a:r>
              <a:rPr lang="lt-LT" altLang="lt-L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lt-LT" altLang="lt-L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avadinimas 1"/>
          <p:cNvSpPr txBox="1">
            <a:spLocks/>
          </p:cNvSpPr>
          <p:nvPr/>
        </p:nvSpPr>
        <p:spPr>
          <a:xfrm>
            <a:off x="1122347" y="1810579"/>
            <a:ext cx="687073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 smtClean="0">
                <a:latin typeface="+mn-lt"/>
              </a:rPr>
              <a:t>Kėdainių specialioji mokykla</a:t>
            </a:r>
            <a:endParaRPr lang="lt-LT" sz="3600" dirty="0">
              <a:latin typeface="+mn-lt"/>
            </a:endParaRPr>
          </a:p>
        </p:txBody>
      </p:sp>
      <p:pic>
        <p:nvPicPr>
          <p:cNvPr id="8" name="Paveikslėlis 7" descr="emlema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798" y="727914"/>
            <a:ext cx="986114" cy="1001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Vaizdo rezultatas pagal užklausą „nordplus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2" b="21478"/>
          <a:stretch/>
        </p:blipFill>
        <p:spPr bwMode="auto">
          <a:xfrm>
            <a:off x="671512" y="727914"/>
            <a:ext cx="2167007" cy="9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0" t="3801" r="5214" b="78350"/>
          <a:stretch/>
        </p:blipFill>
        <p:spPr>
          <a:xfrm>
            <a:off x="6084168" y="188639"/>
            <a:ext cx="2664297" cy="2383843"/>
          </a:xfrm>
          <a:prstGeom prst="rect">
            <a:avLst/>
          </a:prstGeom>
        </p:spPr>
      </p:pic>
      <p:pic>
        <p:nvPicPr>
          <p:cNvPr id="1028" name="Picture 4" descr="Vaizdo rezultatas pagal uÅ¾klausÄ âtree in winterâ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6" t="2255" r="24981" b="11684"/>
          <a:stretch/>
        </p:blipFill>
        <p:spPr bwMode="auto">
          <a:xfrm>
            <a:off x="6429921" y="2852936"/>
            <a:ext cx="241273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aizdo rezultatas pagal uÅ¾klausÄ âtree winterâ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6" y="1412776"/>
            <a:ext cx="3688158" cy="46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aizdo rezultatas pagal uÅ¾klausÄ âtree in winterâ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5" r="72884" b="11684"/>
          <a:stretch/>
        </p:blipFill>
        <p:spPr bwMode="auto">
          <a:xfrm>
            <a:off x="3975063" y="2769196"/>
            <a:ext cx="2304256" cy="289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Vaizdo rezultatas pagal uÅ¾klausÄ âtree winterâ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1"/>
          <a:stretch/>
        </p:blipFill>
        <p:spPr bwMode="auto">
          <a:xfrm>
            <a:off x="3834340" y="5508338"/>
            <a:ext cx="2520280" cy="6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Vaizdo rezultatas pagal uÅ¾klausÄ âtree winterâ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79201" r="15000"/>
          <a:stretch/>
        </p:blipFill>
        <p:spPr bwMode="auto">
          <a:xfrm>
            <a:off x="6732240" y="5512530"/>
            <a:ext cx="1796252" cy="79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Antraštė 1"/>
          <p:cNvSpPr>
            <a:spLocks noGrp="1"/>
          </p:cNvSpPr>
          <p:nvPr>
            <p:ph type="title"/>
          </p:nvPr>
        </p:nvSpPr>
        <p:spPr>
          <a:xfrm>
            <a:off x="98425" y="5805488"/>
            <a:ext cx="8869363" cy="849312"/>
          </a:xfrm>
        </p:spPr>
        <p:txBody>
          <a:bodyPr/>
          <a:lstStyle/>
          <a:p>
            <a: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Atėjo žiema.   </a:t>
            </a:r>
            <a:r>
              <a:rPr lang="lt-LT" alt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Žemę  sukaustė  </a:t>
            </a:r>
            <a: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šaltis.    Medžiai  stovėjo pliki,  niūrūs.  </a:t>
            </a:r>
          </a:p>
        </p:txBody>
      </p:sp>
      <p:pic>
        <p:nvPicPr>
          <p:cNvPr id="16" name="Paveikslėlis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0" t="3801" r="5214" b="78350"/>
          <a:stretch/>
        </p:blipFill>
        <p:spPr>
          <a:xfrm>
            <a:off x="3810174" y="881256"/>
            <a:ext cx="1948843" cy="1743700"/>
          </a:xfrm>
          <a:prstGeom prst="rect">
            <a:avLst/>
          </a:prstGeom>
        </p:spPr>
      </p:pic>
      <p:pic>
        <p:nvPicPr>
          <p:cNvPr id="17" name="Paveikslėlis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0" t="3801" r="5214" b="78350"/>
          <a:stretch/>
        </p:blipFill>
        <p:spPr>
          <a:xfrm>
            <a:off x="683568" y="98223"/>
            <a:ext cx="2245865" cy="1397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izdo rezultatas pagal uÅ¾klausÄ âtree in winterâ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ntraštė 1"/>
          <p:cNvSpPr>
            <a:spLocks noGrp="1"/>
          </p:cNvSpPr>
          <p:nvPr>
            <p:ph type="title"/>
          </p:nvPr>
        </p:nvSpPr>
        <p:spPr>
          <a:xfrm>
            <a:off x="755576" y="6021288"/>
            <a:ext cx="8229600" cy="691342"/>
          </a:xfrm>
        </p:spPr>
        <p:txBody>
          <a:bodyPr/>
          <a:lstStyle/>
          <a:p>
            <a: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Kasdien  snigo.  Žemę  nuklojo  baltas,  purus  sniegas. </a:t>
            </a:r>
            <a:b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Medžiai  pasipuošė  baltu  apdaru.</a:t>
            </a: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239" r="3665" b="56367"/>
          <a:stretch/>
        </p:blipFill>
        <p:spPr>
          <a:xfrm>
            <a:off x="3419872" y="116632"/>
            <a:ext cx="2394926" cy="1362161"/>
          </a:xfrm>
          <a:prstGeom prst="rect">
            <a:avLst/>
          </a:prstGeom>
        </p:spPr>
      </p:pic>
      <p:pic>
        <p:nvPicPr>
          <p:cNvPr id="20" name="Paveikslėlis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239" r="3665" b="56367"/>
          <a:stretch/>
        </p:blipFill>
        <p:spPr>
          <a:xfrm>
            <a:off x="66328" y="237940"/>
            <a:ext cx="2561455" cy="1456878"/>
          </a:xfrm>
          <a:prstGeom prst="rect">
            <a:avLst/>
          </a:prstGeom>
        </p:spPr>
      </p:pic>
      <p:pic>
        <p:nvPicPr>
          <p:cNvPr id="21" name="Paveikslėlis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239" r="3665" b="56367"/>
          <a:stretch/>
        </p:blipFill>
        <p:spPr>
          <a:xfrm>
            <a:off x="6294106" y="116631"/>
            <a:ext cx="2526366" cy="1436920"/>
          </a:xfrm>
          <a:prstGeom prst="rect">
            <a:avLst/>
          </a:prstGeom>
        </p:spPr>
      </p:pic>
      <p:pic>
        <p:nvPicPr>
          <p:cNvPr id="2052" name="Picture 4" descr="SusijÄs vaizd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28" y="1710131"/>
            <a:ext cx="926781" cy="9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SusijÄs vaiz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632759" cy="6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SusijÄs vaiz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4" y="4840404"/>
            <a:ext cx="632759" cy="6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SusijÄs vaizd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85" y="2588601"/>
            <a:ext cx="480359" cy="4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SusijÄs vaiz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06" y="1574729"/>
            <a:ext cx="632759" cy="6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SusijÄs vaizd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77" y="4659835"/>
            <a:ext cx="497358" cy="49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SusijÄs vaiz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105" y="3957920"/>
            <a:ext cx="632759" cy="6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SusijÄs vaizd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380" y="1292813"/>
            <a:ext cx="926781" cy="9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SusijÄs vaizda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76" y="2288721"/>
            <a:ext cx="696382" cy="6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SusijÄs vaizda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58" y="4619219"/>
            <a:ext cx="578590" cy="57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SusijÄs vaizda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65" y="3614684"/>
            <a:ext cx="772003" cy="77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SusijÄs vaizda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54" y="4756941"/>
            <a:ext cx="578590" cy="57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usijÄ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6" y="27331"/>
            <a:ext cx="9133490" cy="681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Antraštė 1"/>
          <p:cNvSpPr>
            <a:spLocks noGrp="1"/>
          </p:cNvSpPr>
          <p:nvPr>
            <p:ph type="title"/>
          </p:nvPr>
        </p:nvSpPr>
        <p:spPr>
          <a:xfrm>
            <a:off x="323850" y="6116964"/>
            <a:ext cx="8229600" cy="782638"/>
          </a:xfrm>
        </p:spPr>
        <p:txBody>
          <a:bodyPr/>
          <a:lstStyle/>
          <a:p>
            <a: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Upės  ir  ežerai  pasidengė  ledu. Vaikai  čiuožinėjo  ant  ledo.  </a:t>
            </a:r>
          </a:p>
        </p:txBody>
      </p:sp>
      <p:pic>
        <p:nvPicPr>
          <p:cNvPr id="11" name="Picture 12" descr="MC90044180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7" b="26389"/>
          <a:stretch>
            <a:fillRect/>
          </a:stretch>
        </p:blipFill>
        <p:spPr bwMode="auto">
          <a:xfrm>
            <a:off x="4405753" y="163427"/>
            <a:ext cx="2354772" cy="117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MC90044180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7" b="26389"/>
          <a:stretch>
            <a:fillRect/>
          </a:stretch>
        </p:blipFill>
        <p:spPr bwMode="auto">
          <a:xfrm>
            <a:off x="2273027" y="140340"/>
            <a:ext cx="2165623" cy="108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MC900441809[1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1" r="23663" b="26389"/>
          <a:stretch/>
        </p:blipFill>
        <p:spPr bwMode="auto">
          <a:xfrm>
            <a:off x="6448831" y="27331"/>
            <a:ext cx="269516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MC90044180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7" b="26389"/>
          <a:stretch>
            <a:fillRect/>
          </a:stretch>
        </p:blipFill>
        <p:spPr bwMode="auto">
          <a:xfrm>
            <a:off x="24056" y="140339"/>
            <a:ext cx="1791330" cy="108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SusijÄs vaizda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t="13638" r="61149"/>
          <a:stretch/>
        </p:blipFill>
        <p:spPr bwMode="auto">
          <a:xfrm>
            <a:off x="3394246" y="3260646"/>
            <a:ext cx="1439013" cy="255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SusijÄs vaizda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0" t="11462" r="29531" b="30091"/>
          <a:stretch/>
        </p:blipFill>
        <p:spPr bwMode="auto">
          <a:xfrm>
            <a:off x="918298" y="4254376"/>
            <a:ext cx="165618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usijÄs vaizda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6" t="14944" r="3079" b="14920"/>
          <a:stretch/>
        </p:blipFill>
        <p:spPr bwMode="auto">
          <a:xfrm>
            <a:off x="5086392" y="2852936"/>
            <a:ext cx="1362439" cy="245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Winter Scene with children playing outside snow ball, making snowmen, having fu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9"/>
          <a:stretch/>
        </p:blipFill>
        <p:spPr bwMode="auto">
          <a:xfrm>
            <a:off x="1" y="-6513"/>
            <a:ext cx="9144000" cy="686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Antraštė 1"/>
          <p:cNvSpPr>
            <a:spLocks noGrp="1"/>
          </p:cNvSpPr>
          <p:nvPr>
            <p:ph type="title"/>
          </p:nvPr>
        </p:nvSpPr>
        <p:spPr>
          <a:xfrm>
            <a:off x="457201" y="6210300"/>
            <a:ext cx="8229600" cy="647700"/>
          </a:xfrm>
        </p:spPr>
        <p:txBody>
          <a:bodyPr/>
          <a:lstStyle/>
          <a:p>
            <a: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Linksma  vaikams  žiemą.  </a:t>
            </a:r>
            <a:b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Gali  žaisti  sniego  gniūžtėmis,  lipdyti  sniego  senį.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nowman and birds in the snow-covered forest. Bullfinch and tit winter illustration. Christmas and winter holiday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4"/>
          <a:stretch/>
        </p:blipFill>
        <p:spPr bwMode="auto">
          <a:xfrm>
            <a:off x="0" y="-45402"/>
            <a:ext cx="9148998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ntraštė 1"/>
          <p:cNvSpPr>
            <a:spLocks noGrp="1"/>
          </p:cNvSpPr>
          <p:nvPr>
            <p:ph type="title"/>
          </p:nvPr>
        </p:nvSpPr>
        <p:spPr>
          <a:xfrm>
            <a:off x="405393" y="6374606"/>
            <a:ext cx="8229600" cy="417513"/>
          </a:xfrm>
        </p:spPr>
        <p:txBody>
          <a:bodyPr/>
          <a:lstStyle/>
          <a:p>
            <a:r>
              <a:rPr lang="lt-LT" alt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Zylės,  sniegenos  ir  žvirbliai  ieškojo  maisto.  Sunku  jiems  žiemą.</a:t>
            </a:r>
          </a:p>
        </p:txBody>
      </p:sp>
      <p:pic>
        <p:nvPicPr>
          <p:cNvPr id="6" name="Picture 10" descr="Winter bird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15" r="75892" b="8338"/>
          <a:stretch/>
        </p:blipFill>
        <p:spPr bwMode="auto">
          <a:xfrm>
            <a:off x="5153516" y="5157192"/>
            <a:ext cx="1072634" cy="83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Winter bird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5" t="78540" r="57751"/>
          <a:stretch/>
        </p:blipFill>
        <p:spPr bwMode="auto">
          <a:xfrm>
            <a:off x="6546023" y="4941168"/>
            <a:ext cx="112232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usijÄs vaizd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t="10016" r="67084" b="52783"/>
          <a:stretch/>
        </p:blipFill>
        <p:spPr bwMode="auto">
          <a:xfrm>
            <a:off x="179512" y="2852936"/>
            <a:ext cx="108012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8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lt-LT" altLang="lt-LT" sz="3600" dirty="0" smtClean="0"/>
              <a:t>Užbaikite sakinius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lt-LT" altLang="lt-LT" sz="2800" dirty="0" smtClean="0"/>
              <a:t>Stovėjo  pliki                      .</a:t>
            </a:r>
          </a:p>
          <a:p>
            <a:pPr marL="0" indent="0">
              <a:lnSpc>
                <a:spcPct val="90000"/>
              </a:lnSpc>
              <a:buNone/>
            </a:pPr>
            <a:endParaRPr lang="lt-LT" altLang="lt-LT" dirty="0" smtClean="0"/>
          </a:p>
          <a:p>
            <a:pPr>
              <a:lnSpc>
                <a:spcPct val="90000"/>
              </a:lnSpc>
            </a:pPr>
            <a:r>
              <a:rPr lang="lt-LT" altLang="lt-LT" sz="2800" dirty="0" smtClean="0"/>
              <a:t>Žemę  apklojo  baltas,  purus                      .</a:t>
            </a:r>
          </a:p>
          <a:p>
            <a:pPr>
              <a:lnSpc>
                <a:spcPct val="90000"/>
              </a:lnSpc>
            </a:pPr>
            <a:endParaRPr lang="lt-LT" altLang="lt-LT" sz="2800" dirty="0"/>
          </a:p>
          <a:p>
            <a:pPr>
              <a:lnSpc>
                <a:spcPct val="90000"/>
              </a:lnSpc>
            </a:pPr>
            <a:r>
              <a:rPr lang="lt-LT" altLang="lt-LT" sz="2800" dirty="0" smtClean="0"/>
              <a:t>Upės  ir  ežerai  pasidengė                     .</a:t>
            </a:r>
          </a:p>
          <a:p>
            <a:pPr>
              <a:lnSpc>
                <a:spcPct val="90000"/>
              </a:lnSpc>
            </a:pPr>
            <a:endParaRPr lang="lt-LT" altLang="lt-LT" dirty="0" smtClean="0"/>
          </a:p>
          <a:p>
            <a:pPr>
              <a:lnSpc>
                <a:spcPct val="90000"/>
              </a:lnSpc>
            </a:pPr>
            <a:r>
              <a:rPr lang="lt-LT" altLang="lt-LT" sz="2800" dirty="0" smtClean="0"/>
              <a:t>Kieme   žaidė                         .</a:t>
            </a:r>
          </a:p>
          <a:p>
            <a:pPr marL="0" indent="0">
              <a:lnSpc>
                <a:spcPct val="90000"/>
              </a:lnSpc>
              <a:buNone/>
            </a:pPr>
            <a:endParaRPr lang="lt-LT" altLang="lt-LT" dirty="0" smtClean="0"/>
          </a:p>
          <a:p>
            <a:pPr>
              <a:lnSpc>
                <a:spcPct val="90000"/>
              </a:lnSpc>
            </a:pPr>
            <a:r>
              <a:rPr lang="lt-LT" altLang="lt-LT" sz="2800" dirty="0" smtClean="0"/>
              <a:t>            ,            ,                 ieškojo  maisto.</a:t>
            </a:r>
          </a:p>
          <a:p>
            <a:pPr marL="0" indent="0">
              <a:lnSpc>
                <a:spcPct val="90000"/>
              </a:lnSpc>
              <a:buNone/>
            </a:pPr>
            <a:endParaRPr lang="lt-LT" altLang="lt-LT" sz="2800" dirty="0" smtClean="0"/>
          </a:p>
        </p:txBody>
      </p:sp>
      <p:pic>
        <p:nvPicPr>
          <p:cNvPr id="10" name="Picture 4" descr="Vaizdo rezultatas pagal uÅ¾klausÄ âtree in winterâ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0" t="2255" r="26066" b="11684"/>
          <a:stretch/>
        </p:blipFill>
        <p:spPr bwMode="auto">
          <a:xfrm>
            <a:off x="3131840" y="1008953"/>
            <a:ext cx="1080120" cy="135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aveikslėlis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239" r="3665" b="56367"/>
          <a:stretch/>
        </p:blipFill>
        <p:spPr>
          <a:xfrm>
            <a:off x="5508104" y="2024164"/>
            <a:ext cx="1555765" cy="884872"/>
          </a:xfrm>
          <a:prstGeom prst="rect">
            <a:avLst/>
          </a:prstGeom>
        </p:spPr>
      </p:pic>
      <p:pic>
        <p:nvPicPr>
          <p:cNvPr id="8194" name="Picture 2" descr="Vaizdo rezultatas pagal uÅ¾klausÄ âchildren glides on the snowmanâ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39" y="3879539"/>
            <a:ext cx="1657661" cy="119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aizdo rezultatas pagal uÅ¾klausÄ âbirds in winterâ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425" b="82642" l="32845" r="652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08" t="50870" r="34527" b="15459"/>
          <a:stretch/>
        </p:blipFill>
        <p:spPr bwMode="auto">
          <a:xfrm>
            <a:off x="855549" y="5144042"/>
            <a:ext cx="980147" cy="66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Vaizdo rezultatas pagal uÅ¾klausÄ âbirds in winterâ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591" b="82513" l="1983" r="335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1038" r="66325" b="16142"/>
          <a:stretch/>
        </p:blipFill>
        <p:spPr bwMode="auto">
          <a:xfrm>
            <a:off x="1932117" y="5185149"/>
            <a:ext cx="1019613" cy="66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Winter bird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5" t="78540" r="57751"/>
          <a:stretch/>
        </p:blipFill>
        <p:spPr bwMode="auto">
          <a:xfrm>
            <a:off x="3078100" y="5042605"/>
            <a:ext cx="1044452" cy="87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Vaizdo rezultatas pagal uÅ¾klausÄ âice in riverâ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73" b="56441" l="1695" r="613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499" b="40795"/>
          <a:stretch/>
        </p:blipFill>
        <p:spPr bwMode="auto">
          <a:xfrm>
            <a:off x="4816925" y="2949266"/>
            <a:ext cx="1382357" cy="10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Ruduo</Template>
  <TotalTime>190</TotalTime>
  <Words>86</Words>
  <Application>Microsoft Office PowerPoint</Application>
  <PresentationFormat>Demonstracija ekrane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tema</vt:lpstr>
      <vt:lpstr>Žiemos  požymiai </vt:lpstr>
      <vt:lpstr>Atėjo žiema.   Žemę  sukaustė  šaltis.    Medžiai  stovėjo pliki,  niūrūs.  </vt:lpstr>
      <vt:lpstr>Kasdien  snigo.  Žemę  nuklojo  baltas,  purus  sniegas.  Medžiai  pasipuošė  baltu  apdaru.</vt:lpstr>
      <vt:lpstr>Upės  ir  ežerai  pasidengė  ledu. Vaikai  čiuožinėjo  ant  ledo.  </vt:lpstr>
      <vt:lpstr>Linksma  vaikams  žiemą.   Gali  žaisti  sniego  gniūžtėmis,  lipdyti  sniego  senį.</vt:lpstr>
      <vt:lpstr>Zylės,  sniegenos  ir  žvirbliai  ieškojo  maisto.  Sunku  jiems  žiemą.</vt:lpstr>
      <vt:lpstr>Užbaikite sakinius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Ruduo</dc:title>
  <dc:creator>Vartotojas</dc:creator>
  <cp:lastModifiedBy>Vartotojas</cp:lastModifiedBy>
  <cp:revision>27</cp:revision>
  <dcterms:created xsi:type="dcterms:W3CDTF">2019-09-19T10:16:49Z</dcterms:created>
  <dcterms:modified xsi:type="dcterms:W3CDTF">2019-10-21T12:10:08Z</dcterms:modified>
</cp:coreProperties>
</file>