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54" autoAdjust="0"/>
    <p:restoredTop sz="94660"/>
  </p:normalViewPr>
  <p:slideViewPr>
    <p:cSldViewPr>
      <p:cViewPr varScale="1">
        <p:scale>
          <a:sx n="110" d="100"/>
          <a:sy n="110" d="100"/>
        </p:scale>
        <p:origin x="28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4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8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7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298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39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887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57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9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2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6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7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7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9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8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4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1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48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DC4432-29A6-4185-9C9C-663DF88A97D3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605448-C1C6-4BCC-8D2E-0CB486E47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01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7200" b="1" dirty="0" smtClean="0"/>
              <a:t>Atimties veiksmai</a:t>
            </a:r>
            <a:endParaRPr lang="en-US" sz="72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Parengė                </a:t>
            </a:r>
            <a:r>
              <a:rPr lang="en-US" dirty="0" smtClean="0"/>
              <a:t>Ingrida </a:t>
            </a:r>
            <a:r>
              <a:rPr lang="en-US" dirty="0" err="1" smtClean="0"/>
              <a:t>Janulaitien</a:t>
            </a:r>
            <a:r>
              <a:rPr lang="lt-LT" dirty="0" smtClean="0"/>
              <a:t>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0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6387335" y="4653136"/>
            <a:ext cx="2699792" cy="208823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50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>
            <a:off x="4438527" y="2996952"/>
            <a:ext cx="2699792" cy="200540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90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Hexagon 8"/>
          <p:cNvSpPr/>
          <p:nvPr/>
        </p:nvSpPr>
        <p:spPr>
          <a:xfrm>
            <a:off x="2213992" y="4511771"/>
            <a:ext cx="2699792" cy="2132856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" name="Hexagon 1"/>
          <p:cNvSpPr/>
          <p:nvPr/>
        </p:nvSpPr>
        <p:spPr>
          <a:xfrm>
            <a:off x="0" y="116632"/>
            <a:ext cx="2699792" cy="2232248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80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Hexagon 2"/>
          <p:cNvSpPr/>
          <p:nvPr/>
        </p:nvSpPr>
        <p:spPr>
          <a:xfrm>
            <a:off x="3240360" y="188640"/>
            <a:ext cx="2699792" cy="2160240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33115" y="3058138"/>
            <a:ext cx="2699792" cy="208823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60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75267" y="620688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6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961E-6 L 0.69531 -0.41281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57" y="-206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504" y="116632"/>
            <a:ext cx="2808312" cy="244827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100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47864" y="116632"/>
            <a:ext cx="2808312" cy="24482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100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51408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2420888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>
                <a:solidFill>
                  <a:schemeClr val="bg1"/>
                </a:solidFill>
              </a:rPr>
              <a:t>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7504" y="2780928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90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483768" y="4066250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>
                <a:solidFill>
                  <a:schemeClr val="bg1"/>
                </a:solidFill>
              </a:rPr>
              <a:t>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516216" y="4142164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50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125237" y="699612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2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24098 -0.31898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-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504" y="116632"/>
            <a:ext cx="2448272" cy="244827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8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47864" y="116632"/>
            <a:ext cx="2448272" cy="24482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2420888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3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7504" y="2780928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4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483768" y="4066250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516216" y="4142164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70494" y="72870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80512" y="175280"/>
            <a:ext cx="18722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800" dirty="0" smtClean="0">
                <a:solidFill>
                  <a:schemeClr val="bg1"/>
                </a:solidFill>
              </a:rPr>
              <a:t>Teisingą atsakymą rašyti į žalią pliusu pažymėtą figūrą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58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22049 -0.33588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-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rallelogram 6"/>
          <p:cNvSpPr/>
          <p:nvPr/>
        </p:nvSpPr>
        <p:spPr>
          <a:xfrm>
            <a:off x="2138163" y="4481736"/>
            <a:ext cx="2448272" cy="2088232"/>
          </a:xfrm>
          <a:prstGeom prst="parallelogram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600" b="1" dirty="0" smtClean="0">
                <a:solidFill>
                  <a:schemeClr val="bg1"/>
                </a:solidFill>
              </a:rPr>
              <a:t>15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4716016" y="3140968"/>
            <a:ext cx="2448272" cy="2005402"/>
          </a:xfrm>
          <a:prstGeom prst="parallelogram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600" b="1" dirty="0" smtClean="0">
                <a:solidFill>
                  <a:schemeClr val="bg1"/>
                </a:solidFill>
              </a:rPr>
              <a:t>8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6593914" y="4437112"/>
            <a:ext cx="2448272" cy="2132856"/>
          </a:xfrm>
          <a:prstGeom prst="parallelogram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600" b="1" dirty="0" smtClean="0">
                <a:solidFill>
                  <a:schemeClr val="bg1"/>
                </a:solidFill>
              </a:rPr>
              <a:t>4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" name="Parallelogram 1"/>
          <p:cNvSpPr/>
          <p:nvPr/>
        </p:nvSpPr>
        <p:spPr>
          <a:xfrm>
            <a:off x="35496" y="116632"/>
            <a:ext cx="2844316" cy="2448272"/>
          </a:xfrm>
          <a:prstGeom prst="parallelogram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Parallelogram 2"/>
          <p:cNvSpPr/>
          <p:nvPr/>
        </p:nvSpPr>
        <p:spPr>
          <a:xfrm>
            <a:off x="3167844" y="116632"/>
            <a:ext cx="2844316" cy="2448272"/>
          </a:xfrm>
          <a:prstGeom prst="parallelogram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11760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Parallelogram 5"/>
          <p:cNvSpPr/>
          <p:nvPr/>
        </p:nvSpPr>
        <p:spPr>
          <a:xfrm>
            <a:off x="179512" y="3140968"/>
            <a:ext cx="2448272" cy="2088232"/>
          </a:xfrm>
          <a:prstGeom prst="parallelogram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6600" b="1" dirty="0" smtClean="0">
                <a:solidFill>
                  <a:schemeClr val="bg1"/>
                </a:solidFill>
              </a:rPr>
              <a:t>5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88124" y="72870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8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0.0051 L 0.70087 -0.39885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5" y="-1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0" y="3140968"/>
            <a:ext cx="2699792" cy="208823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13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>
            <a:off x="4438527" y="3140968"/>
            <a:ext cx="2699792" cy="200540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Hexagon 8"/>
          <p:cNvSpPr/>
          <p:nvPr/>
        </p:nvSpPr>
        <p:spPr>
          <a:xfrm>
            <a:off x="2213992" y="4487994"/>
            <a:ext cx="2699792" cy="2132856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9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" name="Hexagon 1"/>
          <p:cNvSpPr/>
          <p:nvPr/>
        </p:nvSpPr>
        <p:spPr>
          <a:xfrm>
            <a:off x="0" y="116632"/>
            <a:ext cx="2699792" cy="2232248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Hexagon 2"/>
          <p:cNvSpPr/>
          <p:nvPr/>
        </p:nvSpPr>
        <p:spPr>
          <a:xfrm>
            <a:off x="3193841" y="188640"/>
            <a:ext cx="2699792" cy="2160240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6510257" y="4769768"/>
            <a:ext cx="2699792" cy="208823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75614" y="620688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4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00191 -0.63774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504" y="116632"/>
            <a:ext cx="2448272" cy="244827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19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47864" y="116632"/>
            <a:ext cx="2448272" cy="24482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6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2420888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13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7504" y="2780928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9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483768" y="4066250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14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516216" y="4142164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52120" y="620688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0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22049 -0.33588 " pathEditMode="relative" rAng="0" ptsTypes="AA">
                                      <p:cBhvr>
                                        <p:cTn id="2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-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Alternate Process 6"/>
          <p:cNvSpPr/>
          <p:nvPr/>
        </p:nvSpPr>
        <p:spPr>
          <a:xfrm>
            <a:off x="107504" y="3140968"/>
            <a:ext cx="2448272" cy="2088232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546031" y="3140968"/>
            <a:ext cx="2448272" cy="2005402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6552220" y="4439504"/>
            <a:ext cx="2448272" cy="2132856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28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" name="Flowchart: Alternate Process 1"/>
          <p:cNvSpPr/>
          <p:nvPr/>
        </p:nvSpPr>
        <p:spPr>
          <a:xfrm>
            <a:off x="107504" y="116632"/>
            <a:ext cx="2448272" cy="2448272"/>
          </a:xfrm>
          <a:prstGeom prst="flowChartAlternateProcess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347864" y="116632"/>
            <a:ext cx="2448272" cy="2448272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371022" y="4598029"/>
            <a:ext cx="2448272" cy="2088232"/>
          </a:xfrm>
          <a:prstGeom prst="flowChartAlternate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53656" y="655496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46111 -0.63774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56" y="-3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xagon 6"/>
          <p:cNvSpPr/>
          <p:nvPr/>
        </p:nvSpPr>
        <p:spPr>
          <a:xfrm>
            <a:off x="0" y="3140968"/>
            <a:ext cx="2699792" cy="208823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17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>
            <a:off x="4438527" y="3140968"/>
            <a:ext cx="2699792" cy="200540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Hexagon 8"/>
          <p:cNvSpPr/>
          <p:nvPr/>
        </p:nvSpPr>
        <p:spPr>
          <a:xfrm>
            <a:off x="2213992" y="4487994"/>
            <a:ext cx="2699792" cy="2132856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" name="Hexagon 1"/>
          <p:cNvSpPr/>
          <p:nvPr/>
        </p:nvSpPr>
        <p:spPr>
          <a:xfrm>
            <a:off x="0" y="116632"/>
            <a:ext cx="2699792" cy="2232248"/>
          </a:xfrm>
          <a:prstGeom prst="hex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29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Hexagon 2"/>
          <p:cNvSpPr/>
          <p:nvPr/>
        </p:nvSpPr>
        <p:spPr>
          <a:xfrm>
            <a:off x="3240360" y="188640"/>
            <a:ext cx="2699792" cy="2160240"/>
          </a:xfrm>
          <a:prstGeom prst="hex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7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6480720" y="4598029"/>
            <a:ext cx="2699792" cy="2088232"/>
          </a:xfrm>
          <a:prstGeom prst="hex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63204" y="611108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06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-0.00191 -0.63774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-31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504" y="116632"/>
            <a:ext cx="2448272" cy="244827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30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347864" y="116632"/>
            <a:ext cx="2448272" cy="244827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548680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0" y="2420888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15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7504" y="2780928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35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483768" y="4066250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516216" y="4142164"/>
            <a:ext cx="2448272" cy="244827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24128" y="656692"/>
            <a:ext cx="1224136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0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48148E-6 L 0.22049 -0.33588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24" y="-1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gular Pentagon 6"/>
          <p:cNvSpPr/>
          <p:nvPr/>
        </p:nvSpPr>
        <p:spPr>
          <a:xfrm>
            <a:off x="82352" y="3140968"/>
            <a:ext cx="2802622" cy="2088232"/>
          </a:xfrm>
          <a:prstGeom prst="pent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Regular Pentagon 7"/>
          <p:cNvSpPr/>
          <p:nvPr/>
        </p:nvSpPr>
        <p:spPr>
          <a:xfrm>
            <a:off x="4139952" y="3140968"/>
            <a:ext cx="2802622" cy="2005402"/>
          </a:xfrm>
          <a:prstGeom prst="pent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40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9" name="Regular Pentagon 8"/>
          <p:cNvSpPr/>
          <p:nvPr/>
        </p:nvSpPr>
        <p:spPr>
          <a:xfrm>
            <a:off x="6377890" y="4437112"/>
            <a:ext cx="2802622" cy="2132856"/>
          </a:xfrm>
          <a:prstGeom prst="pent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60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2" name="Regular Pentagon 1"/>
          <p:cNvSpPr/>
          <p:nvPr/>
        </p:nvSpPr>
        <p:spPr>
          <a:xfrm>
            <a:off x="40658" y="152636"/>
            <a:ext cx="2844316" cy="2448272"/>
          </a:xfrm>
          <a:prstGeom prst="pentag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50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3" name="Regular Pentagon 2"/>
          <p:cNvSpPr/>
          <p:nvPr/>
        </p:nvSpPr>
        <p:spPr>
          <a:xfrm>
            <a:off x="3275856" y="44624"/>
            <a:ext cx="2844316" cy="2448272"/>
          </a:xfrm>
          <a:prstGeom prst="pentag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20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39752" y="764704"/>
            <a:ext cx="1440160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-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6" name="Regular Pentagon 5"/>
          <p:cNvSpPr/>
          <p:nvPr/>
        </p:nvSpPr>
        <p:spPr>
          <a:xfrm>
            <a:off x="2195736" y="4598029"/>
            <a:ext cx="2802622" cy="2088232"/>
          </a:xfrm>
          <a:prstGeom prst="pentagon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8000" b="1" dirty="0" smtClean="0">
                <a:solidFill>
                  <a:schemeClr val="bg1"/>
                </a:solidFill>
              </a:rPr>
              <a:t>30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96136" y="692696"/>
            <a:ext cx="1656184" cy="1224136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6600" b="1" dirty="0" smtClean="0">
                <a:solidFill>
                  <a:schemeClr val="bg1"/>
                </a:solidFill>
              </a:rPr>
              <a:t>=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/>
        </p:nvSpPr>
        <p:spPr>
          <a:xfrm>
            <a:off x="8820472" y="6514522"/>
            <a:ext cx="360040" cy="3434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14431E-6 L 0.46094 -0.61609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38" y="-308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6" grpId="0" animBg="1"/>
    </p:bldLst>
  </p:timing>
</p:sld>
</file>

<file path=ppt/theme/theme1.xml><?xml version="1.0" encoding="utf-8"?>
<a:theme xmlns:a="http://schemas.openxmlformats.org/drawingml/2006/main" name="Dalis">
  <a:themeElements>
    <a:clrScheme name="Dalis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ali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i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226</TotalTime>
  <Words>94</Words>
  <Application>Microsoft Office PowerPoint</Application>
  <PresentationFormat>Demonstracija ekrane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Dalis</vt:lpstr>
      <vt:lpstr>Atimties veiksmai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Erikos</dc:creator>
  <cp:lastModifiedBy>ksmdarbinis@gmail.com</cp:lastModifiedBy>
  <cp:revision>35</cp:revision>
  <dcterms:created xsi:type="dcterms:W3CDTF">2019-01-10T17:17:08Z</dcterms:created>
  <dcterms:modified xsi:type="dcterms:W3CDTF">2021-09-07T08:28:18Z</dcterms:modified>
</cp:coreProperties>
</file>