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4" r:id="rId8"/>
    <p:sldId id="266" r:id="rId9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68" d="100"/>
          <a:sy n="68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07A0-14D3-4EBB-8E99-1F314EC7D796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1C72-6F6B-4CF2-8411-D46F7FDA263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478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8194-DA28-4B58-AF1D-60717A182CEC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A85A-DDA0-4348-85B0-D005CE01530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7117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AD-7803-43E1-9509-1784008620F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6E51-1ED4-4A44-986F-EE16F526E2C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059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8203-1DAA-47B9-BE57-D38908E244CD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DA70-7D2A-4573-929F-48050B6258E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083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3E3B-AE5F-4B53-BF11-B94C57AB153F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BCA02-8736-4BB4-B8B8-7A636271EFF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099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0BF7-E1FA-4001-9000-3B1AF67E3EBB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89CC4-3156-4B13-8375-EFA0D655F8EE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716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69EB-A67E-4A69-B937-16CC8A8C8C3E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2CBE-47E4-4351-BEC4-1281A28C5575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2912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3F8-540D-4452-815D-5515177D4519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CB78-E758-413F-BDF6-EAF5A6F8731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91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C1DD-F6B4-47A4-A159-DBF021FBF31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E30E-FA17-4065-8540-FF7C47A7C93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604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41B3-5574-41DE-92BD-4F747E4E5C92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BC34-EACA-4294-8CA7-CEF0C2F46411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424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84EA-0708-45F1-B8A7-63092499B884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060B-4076-4022-9B3D-93114E62FAD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6689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1B12C-D0EE-44DE-9437-2A2D99C6E9A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53A439-17F5-44B9-AE58-A701A3DE44DD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wmf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38.gif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P900439190[1]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685800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2051" name="Antrinis pavadinimas 2"/>
          <p:cNvSpPr>
            <a:spLocks noGrp="1"/>
          </p:cNvSpPr>
          <p:nvPr>
            <p:ph type="subTitle" idx="1"/>
          </p:nvPr>
        </p:nvSpPr>
        <p:spPr>
          <a:xfrm>
            <a:off x="569528" y="4886104"/>
            <a:ext cx="7976369" cy="9829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Janina </a:t>
            </a:r>
            <a:r>
              <a:rPr lang="lt-LT" alt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Dautartienė</a:t>
            </a:r>
            <a:r>
              <a:rPr lang="en-US" alt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lt-LT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mokytoja  metodininkė</a:t>
            </a:r>
          </a:p>
          <a:p>
            <a:pPr>
              <a:lnSpc>
                <a:spcPct val="80000"/>
              </a:lnSpc>
            </a:pPr>
            <a:r>
              <a:rPr lang="lt-LT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lt-LT" alt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Antraštė 1"/>
          <p:cNvSpPr>
            <a:spLocks noGrp="1"/>
          </p:cNvSpPr>
          <p:nvPr>
            <p:ph type="ctrTitle"/>
          </p:nvPr>
        </p:nvSpPr>
        <p:spPr>
          <a:xfrm>
            <a:off x="773744" y="2512683"/>
            <a:ext cx="7772400" cy="1470025"/>
          </a:xfrm>
        </p:spPr>
        <p:txBody>
          <a:bodyPr/>
          <a:lstStyle/>
          <a:p>
            <a:r>
              <a:rPr lang="lt-LT" altLang="lt-LT" sz="5400" b="1" dirty="0" smtClean="0"/>
              <a:t>Rudens  požymiai</a:t>
            </a:r>
          </a:p>
        </p:txBody>
      </p:sp>
      <p:sp>
        <p:nvSpPr>
          <p:cNvPr id="5" name="Pavadinimas 1"/>
          <p:cNvSpPr txBox="1">
            <a:spLocks/>
          </p:cNvSpPr>
          <p:nvPr/>
        </p:nvSpPr>
        <p:spPr>
          <a:xfrm>
            <a:off x="1136635" y="1800517"/>
            <a:ext cx="687073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 smtClean="0">
                <a:latin typeface="+mn-lt"/>
              </a:rPr>
              <a:t>Kėdainių specialioji mokykla</a:t>
            </a:r>
            <a:endParaRPr lang="lt-LT" sz="3600" dirty="0">
              <a:latin typeface="+mn-lt"/>
            </a:endParaRPr>
          </a:p>
        </p:txBody>
      </p:sp>
      <p:pic>
        <p:nvPicPr>
          <p:cNvPr id="7" name="Paveikslėlis 6" descr="emlema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47" y="718139"/>
            <a:ext cx="988236" cy="92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aizdo rezultatas pagal užklausą „nordplus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2" b="21478"/>
          <a:stretch/>
        </p:blipFill>
        <p:spPr bwMode="auto">
          <a:xfrm>
            <a:off x="569528" y="718139"/>
            <a:ext cx="1990586" cy="8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79513"/>
            <a:ext cx="43005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SusijÄ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3432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MC90043461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82870" r="4288" b="6387"/>
          <a:stretch>
            <a:fillRect/>
          </a:stretch>
        </p:blipFill>
        <p:spPr bwMode="auto">
          <a:xfrm>
            <a:off x="314325" y="5276850"/>
            <a:ext cx="8712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ntraštė 1"/>
          <p:cNvSpPr>
            <a:spLocks noGrp="1"/>
          </p:cNvSpPr>
          <p:nvPr>
            <p:ph type="title"/>
          </p:nvPr>
        </p:nvSpPr>
        <p:spPr>
          <a:xfrm>
            <a:off x="98425" y="5805488"/>
            <a:ext cx="8869363" cy="849312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Atėjo ruduo.  Vis  dažniau  saulutė  slėpėsi  už  debesų.  </a:t>
            </a:r>
            <a:b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Medžiai  pasipuošė  įvairiaspalviais  lapais.</a:t>
            </a:r>
          </a:p>
        </p:txBody>
      </p:sp>
      <p:pic>
        <p:nvPicPr>
          <p:cNvPr id="3078" name="Picture 2" descr="MC90044040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5"/>
          <a:stretch>
            <a:fillRect/>
          </a:stretch>
        </p:blipFill>
        <p:spPr bwMode="auto">
          <a:xfrm>
            <a:off x="3059113" y="941388"/>
            <a:ext cx="23764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MC90044180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b="26389"/>
          <a:stretch>
            <a:fillRect/>
          </a:stretch>
        </p:blipFill>
        <p:spPr bwMode="auto">
          <a:xfrm>
            <a:off x="2884488" y="188913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i075.radikal.ru/0810/cf/4f1de2e53f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8"/>
          <a:stretch>
            <a:fillRect/>
          </a:stretch>
        </p:blipFill>
        <p:spPr bwMode="auto">
          <a:xfrm>
            <a:off x="98425" y="50022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sijÄ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" y="0"/>
            <a:ext cx="9148982" cy="684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ntraštė 1"/>
          <p:cNvSpPr>
            <a:spLocks noGrp="1"/>
          </p:cNvSpPr>
          <p:nvPr>
            <p:ph type="title"/>
          </p:nvPr>
        </p:nvSpPr>
        <p:spPr>
          <a:xfrm>
            <a:off x="755576" y="6294671"/>
            <a:ext cx="8229600" cy="561975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Miške  užaugo  daug įvairiausių grybų.</a:t>
            </a:r>
          </a:p>
        </p:txBody>
      </p:sp>
      <p:pic>
        <p:nvPicPr>
          <p:cNvPr id="4100" name="Picture 4" descr="Vaizdo rezultatas pagal uÅ¾klausÄ âmushroomsâ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11" y="5285027"/>
            <a:ext cx="153260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usijÄs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51" y="4147435"/>
            <a:ext cx="1197518" cy="12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aizdo rezultatas pagal uÅ¾klausÄ âmushroomsâ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16" y="3602096"/>
            <a:ext cx="902887" cy="9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usijÄ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51" y="5467424"/>
            <a:ext cx="8810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SusijÄs vaizd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4333" r="57046" b="45833"/>
          <a:stretch/>
        </p:blipFill>
        <p:spPr bwMode="auto">
          <a:xfrm>
            <a:off x="4477991" y="3720698"/>
            <a:ext cx="931989" cy="12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SusijÄs vaizda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52106" r="51306"/>
          <a:stretch/>
        </p:blipFill>
        <p:spPr bwMode="auto">
          <a:xfrm>
            <a:off x="6056616" y="5285027"/>
            <a:ext cx="792088" cy="8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SusijÄs vaizda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52106" r="51306"/>
          <a:stretch/>
        </p:blipFill>
        <p:spPr bwMode="auto">
          <a:xfrm>
            <a:off x="6384984" y="5721294"/>
            <a:ext cx="512361" cy="5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SusijÄs vaizda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52106" r="51306"/>
          <a:stretch/>
        </p:blipFill>
        <p:spPr bwMode="auto">
          <a:xfrm>
            <a:off x="6438851" y="4985017"/>
            <a:ext cx="792088" cy="8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SusijÄs vaizd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08" y="3602096"/>
            <a:ext cx="681925" cy="7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aizdo rezultatas pagal uÅ¾klausÄ âmushroomsâ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71" y="4568168"/>
            <a:ext cx="153260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SusijÄs vaizda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4333" r="57046" b="45833"/>
          <a:stretch/>
        </p:blipFill>
        <p:spPr bwMode="auto">
          <a:xfrm>
            <a:off x="4477991" y="4952820"/>
            <a:ext cx="521303" cy="6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Vaizdo rezultatas pagal uÅ¾klausÄ âtree in autumnâ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0" r="2365" b="-1"/>
          <a:stretch/>
        </p:blipFill>
        <p:spPr bwMode="auto">
          <a:xfrm flipH="1">
            <a:off x="5214540" y="2562225"/>
            <a:ext cx="3419873" cy="35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6" descr="SusijÄs vaiz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0350"/>
            <a:ext cx="34051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C90043461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82870" r="4288" b="6387"/>
          <a:stretch>
            <a:fillRect/>
          </a:stretch>
        </p:blipFill>
        <p:spPr bwMode="auto">
          <a:xfrm>
            <a:off x="179388" y="5308600"/>
            <a:ext cx="8712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ntraštė 1"/>
          <p:cNvSpPr>
            <a:spLocks noGrp="1"/>
          </p:cNvSpPr>
          <p:nvPr>
            <p:ph type="title"/>
          </p:nvPr>
        </p:nvSpPr>
        <p:spPr>
          <a:xfrm>
            <a:off x="323850" y="5876925"/>
            <a:ext cx="8229600" cy="782638"/>
          </a:xfrm>
        </p:spPr>
        <p:txBody>
          <a:bodyPr/>
          <a:lstStyle/>
          <a:p>
            <a:r>
              <a:rPr lang="lt-LT" altLang="lt-LT" sz="1800" b="1" smtClean="0">
                <a:latin typeface="Arial" panose="020B0604020202020204" pitchFamily="34" charset="0"/>
                <a:cs typeface="Arial" panose="020B0604020202020204" pitchFamily="34" charset="0"/>
              </a:rPr>
              <a:t>Pūtė  stiprus  vėjas.  Atšalo  oras.  </a:t>
            </a:r>
          </a:p>
        </p:txBody>
      </p:sp>
      <p:pic>
        <p:nvPicPr>
          <p:cNvPr id="5125" name="Picture 2" descr="SusijÄ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5" y="1850232"/>
            <a:ext cx="3300413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usijÄ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30" y="3704765"/>
            <a:ext cx="1494570" cy="15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i075.radikal.ru/0810/cf/4f1de2e53f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8"/>
          <a:stretch>
            <a:fillRect/>
          </a:stretch>
        </p:blipFill>
        <p:spPr bwMode="auto">
          <a:xfrm>
            <a:off x="98425" y="5068888"/>
            <a:ext cx="91440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MC900441809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b="26389"/>
          <a:stretch>
            <a:fillRect/>
          </a:stretch>
        </p:blipFill>
        <p:spPr bwMode="auto">
          <a:xfrm>
            <a:off x="2773962" y="469196"/>
            <a:ext cx="2354772" cy="117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MC900441809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b="26389"/>
          <a:stretch>
            <a:fillRect/>
          </a:stretch>
        </p:blipFill>
        <p:spPr bwMode="auto">
          <a:xfrm>
            <a:off x="229678" y="44451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345" y="2556262"/>
            <a:ext cx="2243504" cy="32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3" descr="MC90043461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82870" r="4288" b="6387"/>
          <a:stretch>
            <a:fillRect/>
          </a:stretch>
        </p:blipFill>
        <p:spPr bwMode="auto">
          <a:xfrm>
            <a:off x="160338" y="5562600"/>
            <a:ext cx="87122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ntraštė 1"/>
          <p:cNvSpPr>
            <a:spLocks noGrp="1"/>
          </p:cNvSpPr>
          <p:nvPr>
            <p:ph type="title"/>
          </p:nvPr>
        </p:nvSpPr>
        <p:spPr>
          <a:xfrm>
            <a:off x="468313" y="6165850"/>
            <a:ext cx="8229600" cy="417513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  dažniau  lijo  šaltas  lietus.  Vaikai  taškėsi  po  balas.</a:t>
            </a:r>
          </a:p>
        </p:txBody>
      </p:sp>
      <p:pic>
        <p:nvPicPr>
          <p:cNvPr id="6148" name="Picture 8" descr="MM90017398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288" y="404813"/>
            <a:ext cx="22336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MM90017398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9050" y="115888"/>
            <a:ext cx="223361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MM90017398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6100" y="431800"/>
            <a:ext cx="223361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MM90017398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0288" y="252413"/>
            <a:ext cx="22320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i075.radikal.ru/0810/cf/4f1de2e53f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8"/>
          <a:stretch>
            <a:fillRect/>
          </a:stretch>
        </p:blipFill>
        <p:spPr bwMode="auto">
          <a:xfrm>
            <a:off x="160338" y="5392738"/>
            <a:ext cx="90106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Vaizdo rezultatas pagal uÅ¾klausÄ âtree in autumnâ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87" y="1897925"/>
            <a:ext cx="3891326" cy="38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aizdo rezultatas pagal uÅ¾klausÄ âpeople in rainâ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25" y="2886874"/>
            <a:ext cx="1970625" cy="26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C90043461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85194" r="4288" b="6387"/>
          <a:stretch>
            <a:fillRect/>
          </a:stretch>
        </p:blipFill>
        <p:spPr bwMode="auto">
          <a:xfrm>
            <a:off x="184150" y="5876925"/>
            <a:ext cx="8712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ntraštė 1"/>
          <p:cNvSpPr>
            <a:spLocks noGrp="1"/>
          </p:cNvSpPr>
          <p:nvPr>
            <p:ph type="title"/>
          </p:nvPr>
        </p:nvSpPr>
        <p:spPr>
          <a:xfrm>
            <a:off x="250825" y="6180138"/>
            <a:ext cx="8229600" cy="581025"/>
          </a:xfrm>
        </p:spPr>
        <p:txBody>
          <a:bodyPr/>
          <a:lstStyle/>
          <a:p>
            <a:r>
              <a:rPr lang="lt-LT" altLang="lt-LT" sz="1800" b="1" smtClean="0">
                <a:latin typeface="Arial" panose="020B0604020202020204" pitchFamily="34" charset="0"/>
                <a:cs typeface="Arial" panose="020B0604020202020204" pitchFamily="34" charset="0"/>
              </a:rPr>
              <a:t>Nuo  medžių  pabiro  margaspalviai  lapai.  Nuvyto  gėlės.</a:t>
            </a:r>
          </a:p>
        </p:txBody>
      </p:sp>
      <p:pic>
        <p:nvPicPr>
          <p:cNvPr id="7172" name="Picture 2" descr="Vaizdo rezultatas pagal uÅ¾klausÄ âtree in autumnâ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3195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SusijÄs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24479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42" y="3849688"/>
            <a:ext cx="1646258" cy="15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SusijÄs vaiz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" y="4835517"/>
            <a:ext cx="922647" cy="110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Vaizdo rezultatas pagal uÅ¾klausÄ âflower meadow in autumnâ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08" y="4892580"/>
            <a:ext cx="1698471" cy="1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13" y="4281389"/>
            <a:ext cx="1646258" cy="15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09" y="5144845"/>
            <a:ext cx="1646258" cy="15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Vaizdo rezultatas pagal uÅ¾klausÄ âflower meadow in autumnâ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42" y="4653486"/>
            <a:ext cx="1698471" cy="1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Vaizdo rezultatas pagal uÅ¾klausÄ âflower meadow in autumnâ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8" y="4603073"/>
            <a:ext cx="1698471" cy="1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SusijÄs vaiz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60" y="5322490"/>
            <a:ext cx="922647" cy="110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SusijÄs vaiz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4" y="5213463"/>
            <a:ext cx="922647" cy="110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0" y="2156000"/>
            <a:ext cx="3635456" cy="3275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aizdo rezultatas pagal uÅ¾klausÄ âtree in autumn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6" y="2855597"/>
            <a:ext cx="2992753" cy="29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C90043461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85194" r="4288" b="6387"/>
          <a:stretch>
            <a:fillRect/>
          </a:stretch>
        </p:blipFill>
        <p:spPr bwMode="auto">
          <a:xfrm>
            <a:off x="298450" y="5848350"/>
            <a:ext cx="8712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Antraštė 1"/>
          <p:cNvSpPr>
            <a:spLocks noGrp="1"/>
          </p:cNvSpPr>
          <p:nvPr>
            <p:ph type="title"/>
          </p:nvPr>
        </p:nvSpPr>
        <p:spPr>
          <a:xfrm>
            <a:off x="539750" y="6021388"/>
            <a:ext cx="8229600" cy="647700"/>
          </a:xfrm>
        </p:spPr>
        <p:txBody>
          <a:bodyPr/>
          <a:lstStyle/>
          <a:p>
            <a:r>
              <a:rPr lang="lt-LT" altLang="lt-LT" sz="1800" b="1" smtClean="0">
                <a:latin typeface="Arial" panose="020B0604020202020204" pitchFamily="34" charset="0"/>
                <a:cs typeface="Arial" panose="020B0604020202020204" pitchFamily="34" charset="0"/>
              </a:rPr>
              <a:t>Paukščiai  išskrido  į  šiltus  kraštus.</a:t>
            </a:r>
          </a:p>
        </p:txBody>
      </p:sp>
      <p:pic>
        <p:nvPicPr>
          <p:cNvPr id="8196" name="Picture 2" descr="SusijÄs vaizd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5" y="1424258"/>
            <a:ext cx="23637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usijÄ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6" y="110331"/>
            <a:ext cx="1674366" cy="10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usijÄ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1181894" cy="7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usijÄ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23" y="333561"/>
            <a:ext cx="1674366" cy="10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usijÄ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710"/>
            <a:ext cx="1386334" cy="9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usijÄs vaizd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24" y="1597296"/>
            <a:ext cx="23637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SusijÄs vaizd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8"/>
          <a:stretch/>
        </p:blipFill>
        <p:spPr bwMode="auto">
          <a:xfrm>
            <a:off x="3303656" y="2881406"/>
            <a:ext cx="2557308" cy="30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Vaizdo rezultatas pagal uÅ¾klausÄ âtree in autumnâ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93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5703778" y="2591392"/>
            <a:ext cx="3237574" cy="32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lt-LT" altLang="lt-LT" sz="3600" dirty="0" smtClean="0"/>
              <a:t>Užbaikite sakinius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t-LT" altLang="lt-LT" sz="2800" dirty="0" smtClean="0"/>
              <a:t>Miške užaugo daug  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Pūtė  stiprus                    .</a:t>
            </a:r>
          </a:p>
          <a:p>
            <a:pPr>
              <a:lnSpc>
                <a:spcPct val="90000"/>
              </a:lnSpc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Dažnai  lijo  šaltas             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Nuo  medžių  nukrito                    ir   nuvyto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Į  šiltus  kraštus  išskrido   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sz="2800" dirty="0" smtClean="0"/>
          </a:p>
        </p:txBody>
      </p:sp>
      <p:pic>
        <p:nvPicPr>
          <p:cNvPr id="3074" name="Picture 2" descr="Vaizdo rezultatas pagal uÅ¾klausÄ âtree in autumnâ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5" b="96375" l="14167" r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28007"/>
          <a:stretch/>
        </p:blipFill>
        <p:spPr bwMode="auto">
          <a:xfrm>
            <a:off x="4211960" y="4106696"/>
            <a:ext cx="1008112" cy="12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SusijÄs vaizd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84840"/>
            <a:ext cx="714909" cy="8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usijÄs vaizda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5" y="5304356"/>
            <a:ext cx="1352173" cy="8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M90017398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3985" y="3013356"/>
            <a:ext cx="1081236" cy="9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SusijÄs vaiz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4416"/>
            <a:ext cx="1156235" cy="71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usijÄs vaizd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41677"/>
            <a:ext cx="1260279" cy="6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Ruduo</Template>
  <TotalTime>94</TotalTime>
  <Words>84</Words>
  <Application>Microsoft Office PowerPoint</Application>
  <PresentationFormat>Demonstracija ekrane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tema</vt:lpstr>
      <vt:lpstr>Rudens  požymiai</vt:lpstr>
      <vt:lpstr>Atėjo ruduo.  Vis  dažniau  saulutė  slėpėsi  už  debesų.   Medžiai  pasipuošė  įvairiaspalviais  lapais.</vt:lpstr>
      <vt:lpstr>Miške  užaugo  daug įvairiausių grybų.</vt:lpstr>
      <vt:lpstr>Pūtė  stiprus  vėjas.  Atšalo  oras.  </vt:lpstr>
      <vt:lpstr>Vis  dažniau  lijo  šaltas  lietus.  Vaikai  taškėsi  po  balas.</vt:lpstr>
      <vt:lpstr>Nuo  medžių  pabiro  margaspalviai  lapai.  Nuvyto  gėlės.</vt:lpstr>
      <vt:lpstr>Paukščiai  išskrido  į  šiltus  kraštus.</vt:lpstr>
      <vt:lpstr>Užbaikite sakinius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Ruduo</dc:title>
  <dc:creator>Vartotojas</dc:creator>
  <cp:lastModifiedBy>Vartotojas</cp:lastModifiedBy>
  <cp:revision>16</cp:revision>
  <dcterms:created xsi:type="dcterms:W3CDTF">2019-09-19T10:16:49Z</dcterms:created>
  <dcterms:modified xsi:type="dcterms:W3CDTF">2019-10-21T12:06:48Z</dcterms:modified>
</cp:coreProperties>
</file>